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sldIdLst>
    <p:sldId id="256" r:id="rId5"/>
    <p:sldId id="257" r:id="rId6"/>
    <p:sldId id="258" r:id="rId7"/>
    <p:sldId id="259" r:id="rId8"/>
    <p:sldId id="260" r:id="rId9"/>
    <p:sldId id="262" r:id="rId10"/>
    <p:sldId id="261"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55A300B-34A3-4524-82A8-AD16653E9EDE}" v="7" dt="2023-07-24T14:54:31.327"/>
    <p1510:client id="{654A140A-B035-0D08-235E-C5FD1FA00A4F}" v="271" dt="2023-09-20T11:32:56.179"/>
    <p1510:client id="{ADDA6CC2-70C8-4F02-BE52-F74475880A4C}" v="22" dt="2023-07-24T15:38:07.957"/>
    <p1510:client id="{B8D278CE-75DF-476D-D3A3-F881A0EF2F5E}" v="168" dt="2023-07-25T14:18:31.964"/>
    <p1510:client id="{C5D0DB32-0CA5-783E-0C9D-8496F37D6D5C}" v="1" dt="2023-07-24T14:59:29.066"/>
    <p1510:client id="{EC697221-968C-B8A0-53C7-F99A49913011}" v="17" dt="2023-10-05T10:25:05.02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114" d="100"/>
          <a:sy n="114" d="100"/>
        </p:scale>
        <p:origin x="18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ert Sanders" userId="S::robert.sanders@portsmouth.anglican.org::2099a037-7b68-439e-9557-347cab38f0d9" providerId="AD" clId="Web-{654A140A-B035-0D08-235E-C5FD1FA00A4F}"/>
    <pc:docChg chg="addSld modSld">
      <pc:chgData name="Robert Sanders" userId="S::robert.sanders@portsmouth.anglican.org::2099a037-7b68-439e-9557-347cab38f0d9" providerId="AD" clId="Web-{654A140A-B035-0D08-235E-C5FD1FA00A4F}" dt="2023-09-20T11:32:27.896" v="165" actId="20577"/>
      <pc:docMkLst>
        <pc:docMk/>
      </pc:docMkLst>
      <pc:sldChg chg="addSp modSp">
        <pc:chgData name="Robert Sanders" userId="S::robert.sanders@portsmouth.anglican.org::2099a037-7b68-439e-9557-347cab38f0d9" providerId="AD" clId="Web-{654A140A-B035-0D08-235E-C5FD1FA00A4F}" dt="2023-09-20T10:21:45.458" v="26"/>
        <pc:sldMkLst>
          <pc:docMk/>
          <pc:sldMk cId="1423390515" sldId="257"/>
        </pc:sldMkLst>
        <pc:picChg chg="add mod">
          <ac:chgData name="Robert Sanders" userId="S::robert.sanders@portsmouth.anglican.org::2099a037-7b68-439e-9557-347cab38f0d9" providerId="AD" clId="Web-{654A140A-B035-0D08-235E-C5FD1FA00A4F}" dt="2023-09-20T10:21:31.910" v="24" actId="14100"/>
          <ac:picMkLst>
            <pc:docMk/>
            <pc:sldMk cId="1423390515" sldId="257"/>
            <ac:picMk id="9" creationId="{9C915775-70AB-0439-76E4-0687A569B58B}"/>
          </ac:picMkLst>
        </pc:picChg>
        <pc:picChg chg="add">
          <ac:chgData name="Robert Sanders" userId="S::robert.sanders@portsmouth.anglican.org::2099a037-7b68-439e-9557-347cab38f0d9" providerId="AD" clId="Web-{654A140A-B035-0D08-235E-C5FD1FA00A4F}" dt="2023-09-20T10:05:04.494" v="14"/>
          <ac:picMkLst>
            <pc:docMk/>
            <pc:sldMk cId="1423390515" sldId="257"/>
            <ac:picMk id="11" creationId="{8FB819F8-D314-DAB7-B046-29E79985618A}"/>
          </ac:picMkLst>
        </pc:picChg>
        <pc:picChg chg="mod modCrop">
          <ac:chgData name="Robert Sanders" userId="S::robert.sanders@portsmouth.anglican.org::2099a037-7b68-439e-9557-347cab38f0d9" providerId="AD" clId="Web-{654A140A-B035-0D08-235E-C5FD1FA00A4F}" dt="2023-09-20T10:21:45.458" v="26"/>
          <ac:picMkLst>
            <pc:docMk/>
            <pc:sldMk cId="1423390515" sldId="257"/>
            <ac:picMk id="1026" creationId="{6E274E1C-4490-C1DC-97E7-F96C6BA9D151}"/>
          </ac:picMkLst>
        </pc:picChg>
      </pc:sldChg>
      <pc:sldChg chg="addSp modSp">
        <pc:chgData name="Robert Sanders" userId="S::robert.sanders@portsmouth.anglican.org::2099a037-7b68-439e-9557-347cab38f0d9" providerId="AD" clId="Web-{654A140A-B035-0D08-235E-C5FD1FA00A4F}" dt="2023-09-20T10:22:10.335" v="29"/>
        <pc:sldMkLst>
          <pc:docMk/>
          <pc:sldMk cId="1968706874" sldId="258"/>
        </pc:sldMkLst>
        <pc:spChg chg="mod">
          <ac:chgData name="Robert Sanders" userId="S::robert.sanders@portsmouth.anglican.org::2099a037-7b68-439e-9557-347cab38f0d9" providerId="AD" clId="Web-{654A140A-B035-0D08-235E-C5FD1FA00A4F}" dt="2023-09-20T10:04:50.368" v="11" actId="1076"/>
          <ac:spMkLst>
            <pc:docMk/>
            <pc:sldMk cId="1968706874" sldId="258"/>
            <ac:spMk id="3" creationId="{334C1878-2D8C-51DF-B103-C30B21E8A8EE}"/>
          </ac:spMkLst>
        </pc:spChg>
        <pc:spChg chg="mod">
          <ac:chgData name="Robert Sanders" userId="S::robert.sanders@portsmouth.anglican.org::2099a037-7b68-439e-9557-347cab38f0d9" providerId="AD" clId="Web-{654A140A-B035-0D08-235E-C5FD1FA00A4F}" dt="2023-09-20T10:04:50.384" v="12" actId="1076"/>
          <ac:spMkLst>
            <pc:docMk/>
            <pc:sldMk cId="1968706874" sldId="258"/>
            <ac:spMk id="4" creationId="{A14E3EF1-2E9E-B0C2-F15C-C05ECFC64302}"/>
          </ac:spMkLst>
        </pc:spChg>
        <pc:picChg chg="mod modCrop">
          <ac:chgData name="Robert Sanders" userId="S::robert.sanders@portsmouth.anglican.org::2099a037-7b68-439e-9557-347cab38f0d9" providerId="AD" clId="Web-{654A140A-B035-0D08-235E-C5FD1FA00A4F}" dt="2023-09-20T10:22:03.819" v="28"/>
          <ac:picMkLst>
            <pc:docMk/>
            <pc:sldMk cId="1968706874" sldId="258"/>
            <ac:picMk id="2" creationId="{9123C81A-0475-EB38-541A-1C683B6D6022}"/>
          </ac:picMkLst>
        </pc:picChg>
        <pc:picChg chg="add">
          <ac:chgData name="Robert Sanders" userId="S::robert.sanders@portsmouth.anglican.org::2099a037-7b68-439e-9557-347cab38f0d9" providerId="AD" clId="Web-{654A140A-B035-0D08-235E-C5FD1FA00A4F}" dt="2023-09-20T10:04:25.086" v="7"/>
          <ac:picMkLst>
            <pc:docMk/>
            <pc:sldMk cId="1968706874" sldId="258"/>
            <ac:picMk id="6" creationId="{EB5FDCD6-EE4F-7CEF-AEC5-5D8AEAC98B29}"/>
          </ac:picMkLst>
        </pc:picChg>
        <pc:picChg chg="add">
          <ac:chgData name="Robert Sanders" userId="S::robert.sanders@portsmouth.anglican.org::2099a037-7b68-439e-9557-347cab38f0d9" providerId="AD" clId="Web-{654A140A-B035-0D08-235E-C5FD1FA00A4F}" dt="2023-09-20T10:22:10.335" v="29"/>
          <ac:picMkLst>
            <pc:docMk/>
            <pc:sldMk cId="1968706874" sldId="258"/>
            <ac:picMk id="7" creationId="{69633EBC-3D07-B82B-7CB7-F3E11DD4F3DA}"/>
          </ac:picMkLst>
        </pc:picChg>
      </pc:sldChg>
      <pc:sldChg chg="addSp modSp">
        <pc:chgData name="Robert Sanders" userId="S::robert.sanders@portsmouth.anglican.org::2099a037-7b68-439e-9557-347cab38f0d9" providerId="AD" clId="Web-{654A140A-B035-0D08-235E-C5FD1FA00A4F}" dt="2023-09-20T10:22:12.132" v="30"/>
        <pc:sldMkLst>
          <pc:docMk/>
          <pc:sldMk cId="217578753" sldId="259"/>
        </pc:sldMkLst>
        <pc:spChg chg="mod">
          <ac:chgData name="Robert Sanders" userId="S::robert.sanders@portsmouth.anglican.org::2099a037-7b68-439e-9557-347cab38f0d9" providerId="AD" clId="Web-{654A140A-B035-0D08-235E-C5FD1FA00A4F}" dt="2023-09-20T10:04:21.383" v="6" actId="20577"/>
          <ac:spMkLst>
            <pc:docMk/>
            <pc:sldMk cId="217578753" sldId="259"/>
            <ac:spMk id="10" creationId="{8DA1F778-5935-3FE0-B7DD-1461FBDA15CA}"/>
          </ac:spMkLst>
        </pc:spChg>
        <pc:picChg chg="add">
          <ac:chgData name="Robert Sanders" userId="S::robert.sanders@portsmouth.anglican.org::2099a037-7b68-439e-9557-347cab38f0d9" providerId="AD" clId="Web-{654A140A-B035-0D08-235E-C5FD1FA00A4F}" dt="2023-09-20T10:04:11.601" v="3"/>
          <ac:picMkLst>
            <pc:docMk/>
            <pc:sldMk cId="217578753" sldId="259"/>
            <ac:picMk id="3" creationId="{AACD71FE-98A8-D817-ECB4-3701605E43B5}"/>
          </ac:picMkLst>
        </pc:picChg>
        <pc:picChg chg="add">
          <ac:chgData name="Robert Sanders" userId="S::robert.sanders@portsmouth.anglican.org::2099a037-7b68-439e-9557-347cab38f0d9" providerId="AD" clId="Web-{654A140A-B035-0D08-235E-C5FD1FA00A4F}" dt="2023-09-20T10:22:12.132" v="30"/>
          <ac:picMkLst>
            <pc:docMk/>
            <pc:sldMk cId="217578753" sldId="259"/>
            <ac:picMk id="4" creationId="{30A2A6A4-4181-E4CB-19FC-947EE6919653}"/>
          </ac:picMkLst>
        </pc:picChg>
      </pc:sldChg>
      <pc:sldChg chg="addSp delSp modSp">
        <pc:chgData name="Robert Sanders" userId="S::robert.sanders@portsmouth.anglican.org::2099a037-7b68-439e-9557-347cab38f0d9" providerId="AD" clId="Web-{654A140A-B035-0D08-235E-C5FD1FA00A4F}" dt="2023-09-20T11:24:54.268" v="45"/>
        <pc:sldMkLst>
          <pc:docMk/>
          <pc:sldMk cId="3103284824" sldId="260"/>
        </pc:sldMkLst>
        <pc:spChg chg="add del mod">
          <ac:chgData name="Robert Sanders" userId="S::robert.sanders@portsmouth.anglican.org::2099a037-7b68-439e-9557-347cab38f0d9" providerId="AD" clId="Web-{654A140A-B035-0D08-235E-C5FD1FA00A4F}" dt="2023-09-20T11:24:54.268" v="45"/>
          <ac:spMkLst>
            <pc:docMk/>
            <pc:sldMk cId="3103284824" sldId="260"/>
            <ac:spMk id="2" creationId="{10EC9122-7456-7164-4CBE-CC6C8D3A71A6}"/>
          </ac:spMkLst>
        </pc:spChg>
        <pc:spChg chg="mod">
          <ac:chgData name="Robert Sanders" userId="S::robert.sanders@portsmouth.anglican.org::2099a037-7b68-439e-9557-347cab38f0d9" providerId="AD" clId="Web-{654A140A-B035-0D08-235E-C5FD1FA00A4F}" dt="2023-09-20T10:22:26.149" v="32" actId="1076"/>
          <ac:spMkLst>
            <pc:docMk/>
            <pc:sldMk cId="3103284824" sldId="260"/>
            <ac:spMk id="3" creationId="{E84634EA-E567-7AB1-875F-0F13BDC13117}"/>
          </ac:spMkLst>
        </pc:spChg>
        <pc:spChg chg="mod">
          <ac:chgData name="Robert Sanders" userId="S::robert.sanders@portsmouth.anglican.org::2099a037-7b68-439e-9557-347cab38f0d9" providerId="AD" clId="Web-{654A140A-B035-0D08-235E-C5FD1FA00A4F}" dt="2023-09-20T10:22:26.180" v="33" actId="1076"/>
          <ac:spMkLst>
            <pc:docMk/>
            <pc:sldMk cId="3103284824" sldId="260"/>
            <ac:spMk id="4" creationId="{A284EB23-DE18-A246-823B-56F012318B74}"/>
          </ac:spMkLst>
        </pc:spChg>
        <pc:spChg chg="mod">
          <ac:chgData name="Robert Sanders" userId="S::robert.sanders@portsmouth.anglican.org::2099a037-7b68-439e-9557-347cab38f0d9" providerId="AD" clId="Web-{654A140A-B035-0D08-235E-C5FD1FA00A4F}" dt="2023-09-20T10:22:26.196" v="34" actId="1076"/>
          <ac:spMkLst>
            <pc:docMk/>
            <pc:sldMk cId="3103284824" sldId="260"/>
            <ac:spMk id="6" creationId="{8C5B686F-C561-71D0-62F9-4E9599DADC78}"/>
          </ac:spMkLst>
        </pc:spChg>
        <pc:spChg chg="mod">
          <ac:chgData name="Robert Sanders" userId="S::robert.sanders@portsmouth.anglican.org::2099a037-7b68-439e-9557-347cab38f0d9" providerId="AD" clId="Web-{654A140A-B035-0D08-235E-C5FD1FA00A4F}" dt="2023-09-20T10:22:34.806" v="36" actId="1076"/>
          <ac:spMkLst>
            <pc:docMk/>
            <pc:sldMk cId="3103284824" sldId="260"/>
            <ac:spMk id="7" creationId="{2B80D3A0-F362-E21B-8A57-21B0935F9FF9}"/>
          </ac:spMkLst>
        </pc:spChg>
        <pc:picChg chg="add">
          <ac:chgData name="Robert Sanders" userId="S::robert.sanders@portsmouth.anglican.org::2099a037-7b68-439e-9557-347cab38f0d9" providerId="AD" clId="Web-{654A140A-B035-0D08-235E-C5FD1FA00A4F}" dt="2023-09-20T10:04:09.929" v="2"/>
          <ac:picMkLst>
            <pc:docMk/>
            <pc:sldMk cId="3103284824" sldId="260"/>
            <ac:picMk id="5" creationId="{325DEEE1-3EF8-A533-5DBA-912EF318DCF9}"/>
          </ac:picMkLst>
        </pc:picChg>
        <pc:picChg chg="add">
          <ac:chgData name="Robert Sanders" userId="S::robert.sanders@portsmouth.anglican.org::2099a037-7b68-439e-9557-347cab38f0d9" providerId="AD" clId="Web-{654A140A-B035-0D08-235E-C5FD1FA00A4F}" dt="2023-09-20T10:22:13.663" v="31"/>
          <ac:picMkLst>
            <pc:docMk/>
            <pc:sldMk cId="3103284824" sldId="260"/>
            <ac:picMk id="8" creationId="{510E54E5-369D-296E-1D25-FBF9ED2D8749}"/>
          </ac:picMkLst>
        </pc:picChg>
      </pc:sldChg>
      <pc:sldChg chg="addSp modSp">
        <pc:chgData name="Robert Sanders" userId="S::robert.sanders@portsmouth.anglican.org::2099a037-7b68-439e-9557-347cab38f0d9" providerId="AD" clId="Web-{654A140A-B035-0D08-235E-C5FD1FA00A4F}" dt="2023-09-20T10:22:43.213" v="38" actId="1076"/>
        <pc:sldMkLst>
          <pc:docMk/>
          <pc:sldMk cId="1255956586" sldId="261"/>
        </pc:sldMkLst>
        <pc:spChg chg="mod">
          <ac:chgData name="Robert Sanders" userId="S::robert.sanders@portsmouth.anglican.org::2099a037-7b68-439e-9557-347cab38f0d9" providerId="AD" clId="Web-{654A140A-B035-0D08-235E-C5FD1FA00A4F}" dt="2023-09-20T10:22:43.213" v="38" actId="1076"/>
          <ac:spMkLst>
            <pc:docMk/>
            <pc:sldMk cId="1255956586" sldId="261"/>
            <ac:spMk id="7" creationId="{2B80D3A0-F362-E21B-8A57-21B0935F9FF9}"/>
          </ac:spMkLst>
        </pc:spChg>
        <pc:picChg chg="add mod">
          <ac:chgData name="Robert Sanders" userId="S::robert.sanders@portsmouth.anglican.org::2099a037-7b68-439e-9557-347cab38f0d9" providerId="AD" clId="Web-{654A140A-B035-0D08-235E-C5FD1FA00A4F}" dt="2023-09-20T10:03:57.944" v="1" actId="1076"/>
          <ac:picMkLst>
            <pc:docMk/>
            <pc:sldMk cId="1255956586" sldId="261"/>
            <ac:picMk id="2" creationId="{B5E5615F-EDFD-68B3-F958-25DF584BC088}"/>
          </ac:picMkLst>
        </pc:picChg>
        <pc:picChg chg="add">
          <ac:chgData name="Robert Sanders" userId="S::robert.sanders@portsmouth.anglican.org::2099a037-7b68-439e-9557-347cab38f0d9" providerId="AD" clId="Web-{654A140A-B035-0D08-235E-C5FD1FA00A4F}" dt="2023-09-20T10:22:42.510" v="37"/>
          <ac:picMkLst>
            <pc:docMk/>
            <pc:sldMk cId="1255956586" sldId="261"/>
            <ac:picMk id="4" creationId="{2D211ECA-7E52-C885-D03C-1F2D278E2934}"/>
          </ac:picMkLst>
        </pc:picChg>
      </pc:sldChg>
      <pc:sldChg chg="addSp delSp modSp add replId">
        <pc:chgData name="Robert Sanders" userId="S::robert.sanders@portsmouth.anglican.org::2099a037-7b68-439e-9557-347cab38f0d9" providerId="AD" clId="Web-{654A140A-B035-0D08-235E-C5FD1FA00A4F}" dt="2023-09-20T11:32:27.896" v="165" actId="20577"/>
        <pc:sldMkLst>
          <pc:docMk/>
          <pc:sldMk cId="3532794169" sldId="262"/>
        </pc:sldMkLst>
        <pc:spChg chg="del">
          <ac:chgData name="Robert Sanders" userId="S::robert.sanders@portsmouth.anglican.org::2099a037-7b68-439e-9557-347cab38f0d9" providerId="AD" clId="Web-{654A140A-B035-0D08-235E-C5FD1FA00A4F}" dt="2023-09-20T11:24:30.173" v="42"/>
          <ac:spMkLst>
            <pc:docMk/>
            <pc:sldMk cId="3532794169" sldId="262"/>
            <ac:spMk id="3" creationId="{E84634EA-E567-7AB1-875F-0F13BDC13117}"/>
          </ac:spMkLst>
        </pc:spChg>
        <pc:spChg chg="del">
          <ac:chgData name="Robert Sanders" userId="S::robert.sanders@portsmouth.anglican.org::2099a037-7b68-439e-9557-347cab38f0d9" providerId="AD" clId="Web-{654A140A-B035-0D08-235E-C5FD1FA00A4F}" dt="2023-09-20T11:24:28.736" v="41"/>
          <ac:spMkLst>
            <pc:docMk/>
            <pc:sldMk cId="3532794169" sldId="262"/>
            <ac:spMk id="4" creationId="{A284EB23-DE18-A246-823B-56F012318B74}"/>
          </ac:spMkLst>
        </pc:spChg>
        <pc:spChg chg="del">
          <ac:chgData name="Robert Sanders" userId="S::robert.sanders@portsmouth.anglican.org::2099a037-7b68-439e-9557-347cab38f0d9" providerId="AD" clId="Web-{654A140A-B035-0D08-235E-C5FD1FA00A4F}" dt="2023-09-20T11:24:26.892" v="40"/>
          <ac:spMkLst>
            <pc:docMk/>
            <pc:sldMk cId="3532794169" sldId="262"/>
            <ac:spMk id="6" creationId="{8C5B686F-C561-71D0-62F9-4E9599DADC78}"/>
          </ac:spMkLst>
        </pc:spChg>
        <pc:spChg chg="add mod">
          <ac:chgData name="Robert Sanders" userId="S::robert.sanders@portsmouth.anglican.org::2099a037-7b68-439e-9557-347cab38f0d9" providerId="AD" clId="Web-{654A140A-B035-0D08-235E-C5FD1FA00A4F}" dt="2023-09-20T11:32:24.380" v="164" actId="14100"/>
          <ac:spMkLst>
            <pc:docMk/>
            <pc:sldMk cId="3532794169" sldId="262"/>
            <ac:spMk id="10" creationId="{D6022CED-A83C-51AE-445E-584A87A99A6E}"/>
          </ac:spMkLst>
        </pc:spChg>
        <pc:spChg chg="add mod">
          <ac:chgData name="Robert Sanders" userId="S::robert.sanders@portsmouth.anglican.org::2099a037-7b68-439e-9557-347cab38f0d9" providerId="AD" clId="Web-{654A140A-B035-0D08-235E-C5FD1FA00A4F}" dt="2023-09-20T11:32:27.896" v="165" actId="20577"/>
          <ac:spMkLst>
            <pc:docMk/>
            <pc:sldMk cId="3532794169" sldId="262"/>
            <ac:spMk id="11" creationId="{1A14F97C-BEC4-63F8-4E70-2148A2372176}"/>
          </ac:spMkLst>
        </pc:spChg>
      </pc:sldChg>
    </pc:docChg>
  </pc:docChgLst>
  <pc:docChgLst>
    <pc:chgData name="Robert Sanders" userId="2099a037-7b68-439e-9557-347cab38f0d9" providerId="ADAL" clId="{ADDA6CC2-70C8-4F02-BE52-F74475880A4C}"/>
    <pc:docChg chg="undo custSel addSld modSld modMainMaster">
      <pc:chgData name="Robert Sanders" userId="2099a037-7b68-439e-9557-347cab38f0d9" providerId="ADAL" clId="{ADDA6CC2-70C8-4F02-BE52-F74475880A4C}" dt="2023-07-24T15:38:07.957" v="693"/>
      <pc:docMkLst>
        <pc:docMk/>
      </pc:docMkLst>
      <pc:sldChg chg="addSp delSp modSp mod setBg delDesignElem">
        <pc:chgData name="Robert Sanders" userId="2099a037-7b68-439e-9557-347cab38f0d9" providerId="ADAL" clId="{ADDA6CC2-70C8-4F02-BE52-F74475880A4C}" dt="2023-07-24T15:13:04.190" v="95"/>
        <pc:sldMkLst>
          <pc:docMk/>
          <pc:sldMk cId="109857222" sldId="256"/>
        </pc:sldMkLst>
        <pc:spChg chg="add mod">
          <ac:chgData name="Robert Sanders" userId="2099a037-7b68-439e-9557-347cab38f0d9" providerId="ADAL" clId="{ADDA6CC2-70C8-4F02-BE52-F74475880A4C}" dt="2023-07-24T15:07:08.768" v="23" actId="1076"/>
          <ac:spMkLst>
            <pc:docMk/>
            <pc:sldMk cId="109857222" sldId="256"/>
            <ac:spMk id="2" creationId="{1D7B7D43-8193-740B-67D5-E236FEA20C41}"/>
          </ac:spMkLst>
        </pc:spChg>
        <pc:spChg chg="del">
          <ac:chgData name="Robert Sanders" userId="2099a037-7b68-439e-9557-347cab38f0d9" providerId="ADAL" clId="{ADDA6CC2-70C8-4F02-BE52-F74475880A4C}" dt="2023-07-24T15:13:04.190" v="95"/>
          <ac:spMkLst>
            <pc:docMk/>
            <pc:sldMk cId="109857222" sldId="256"/>
            <ac:spMk id="9" creationId="{A4798C7F-C8CA-4799-BF37-3AB4642CDB66}"/>
          </ac:spMkLst>
        </pc:spChg>
        <pc:spChg chg="del">
          <ac:chgData name="Robert Sanders" userId="2099a037-7b68-439e-9557-347cab38f0d9" providerId="ADAL" clId="{ADDA6CC2-70C8-4F02-BE52-F74475880A4C}" dt="2023-07-24T15:13:04.190" v="95"/>
          <ac:spMkLst>
            <pc:docMk/>
            <pc:sldMk cId="109857222" sldId="256"/>
            <ac:spMk id="42" creationId="{216BB147-20D5-4D93-BDA5-1BC614D6A4B2}"/>
          </ac:spMkLst>
        </pc:spChg>
        <pc:spChg chg="del">
          <ac:chgData name="Robert Sanders" userId="2099a037-7b68-439e-9557-347cab38f0d9" providerId="ADAL" clId="{ADDA6CC2-70C8-4F02-BE52-F74475880A4C}" dt="2023-07-24T15:13:04.190" v="95"/>
          <ac:spMkLst>
            <pc:docMk/>
            <pc:sldMk cId="109857222" sldId="256"/>
            <ac:spMk id="44" creationId="{0A253F60-DE40-4508-A37A-61331DF1DD5D}"/>
          </ac:spMkLst>
        </pc:spChg>
        <pc:spChg chg="del">
          <ac:chgData name="Robert Sanders" userId="2099a037-7b68-439e-9557-347cab38f0d9" providerId="ADAL" clId="{ADDA6CC2-70C8-4F02-BE52-F74475880A4C}" dt="2023-07-24T15:13:04.190" v="95"/>
          <ac:spMkLst>
            <pc:docMk/>
            <pc:sldMk cId="109857222" sldId="256"/>
            <ac:spMk id="46" creationId="{326AD51D-D59E-4689-A5DF-6A9857053BF6}"/>
          </ac:spMkLst>
        </pc:spChg>
        <pc:spChg chg="del">
          <ac:chgData name="Robert Sanders" userId="2099a037-7b68-439e-9557-347cab38f0d9" providerId="ADAL" clId="{ADDA6CC2-70C8-4F02-BE52-F74475880A4C}" dt="2023-07-24T15:13:04.190" v="95"/>
          <ac:spMkLst>
            <pc:docMk/>
            <pc:sldMk cId="109857222" sldId="256"/>
            <ac:spMk id="79" creationId="{7A6DA27B-24A2-4FAF-9CB9-A814BF835B9F}"/>
          </ac:spMkLst>
        </pc:spChg>
        <pc:spChg chg="del">
          <ac:chgData name="Robert Sanders" userId="2099a037-7b68-439e-9557-347cab38f0d9" providerId="ADAL" clId="{ADDA6CC2-70C8-4F02-BE52-F74475880A4C}" dt="2023-07-24T15:13:04.190" v="95"/>
          <ac:spMkLst>
            <pc:docMk/>
            <pc:sldMk cId="109857222" sldId="256"/>
            <ac:spMk id="112" creationId="{13B6DAC6-0186-4D62-AD69-90B9C0411EA3}"/>
          </ac:spMkLst>
        </pc:spChg>
        <pc:spChg chg="del">
          <ac:chgData name="Robert Sanders" userId="2099a037-7b68-439e-9557-347cab38f0d9" providerId="ADAL" clId="{ADDA6CC2-70C8-4F02-BE52-F74475880A4C}" dt="2023-07-24T15:13:04.190" v="95"/>
          <ac:spMkLst>
            <pc:docMk/>
            <pc:sldMk cId="109857222" sldId="256"/>
            <ac:spMk id="114" creationId="{95AD374E-E6EB-4F34-968E-2D6FA466BFE7}"/>
          </ac:spMkLst>
        </pc:spChg>
        <pc:grpChg chg="del">
          <ac:chgData name="Robert Sanders" userId="2099a037-7b68-439e-9557-347cab38f0d9" providerId="ADAL" clId="{ADDA6CC2-70C8-4F02-BE52-F74475880A4C}" dt="2023-07-24T15:13:04.190" v="95"/>
          <ac:grpSpMkLst>
            <pc:docMk/>
            <pc:sldMk cId="109857222" sldId="256"/>
            <ac:grpSpMk id="11" creationId="{87F0794B-55D3-4D2D-BDE7-4688ED321E42}"/>
          </ac:grpSpMkLst>
        </pc:grpChg>
        <pc:grpChg chg="del">
          <ac:chgData name="Robert Sanders" userId="2099a037-7b68-439e-9557-347cab38f0d9" providerId="ADAL" clId="{ADDA6CC2-70C8-4F02-BE52-F74475880A4C}" dt="2023-07-24T15:13:04.190" v="95"/>
          <ac:grpSpMkLst>
            <pc:docMk/>
            <pc:sldMk cId="109857222" sldId="256"/>
            <ac:grpSpMk id="48" creationId="{05578CCE-1E06-4634-B7D3-B75915B79B54}"/>
          </ac:grpSpMkLst>
        </pc:grpChg>
        <pc:grpChg chg="del">
          <ac:chgData name="Robert Sanders" userId="2099a037-7b68-439e-9557-347cab38f0d9" providerId="ADAL" clId="{ADDA6CC2-70C8-4F02-BE52-F74475880A4C}" dt="2023-07-24T15:13:04.190" v="95"/>
          <ac:grpSpMkLst>
            <pc:docMk/>
            <pc:sldMk cId="109857222" sldId="256"/>
            <ac:grpSpMk id="81" creationId="{ED48258A-6826-4A24-97F8-B65FE4D99A4E}"/>
          </ac:grpSpMkLst>
        </pc:grpChg>
        <pc:grpChg chg="del">
          <ac:chgData name="Robert Sanders" userId="2099a037-7b68-439e-9557-347cab38f0d9" providerId="ADAL" clId="{ADDA6CC2-70C8-4F02-BE52-F74475880A4C}" dt="2023-07-24T15:13:04.190" v="95"/>
          <ac:grpSpMkLst>
            <pc:docMk/>
            <pc:sldMk cId="109857222" sldId="256"/>
            <ac:grpSpMk id="116" creationId="{21ED88E7-B8FA-426A-B4CC-739C7250D566}"/>
          </ac:grpSpMkLst>
        </pc:grpChg>
        <pc:picChg chg="del mod">
          <ac:chgData name="Robert Sanders" userId="2099a037-7b68-439e-9557-347cab38f0d9" providerId="ADAL" clId="{ADDA6CC2-70C8-4F02-BE52-F74475880A4C}" dt="2023-07-24T15:04:43.193" v="5" actId="478"/>
          <ac:picMkLst>
            <pc:docMk/>
            <pc:sldMk cId="109857222" sldId="256"/>
            <ac:picMk id="5" creationId="{FBD065EE-08F4-72FA-277B-6A171A4A7758}"/>
          </ac:picMkLst>
        </pc:picChg>
      </pc:sldChg>
      <pc:sldChg chg="addSp delSp modSp new mod setBg">
        <pc:chgData name="Robert Sanders" userId="2099a037-7b68-439e-9557-347cab38f0d9" providerId="ADAL" clId="{ADDA6CC2-70C8-4F02-BE52-F74475880A4C}" dt="2023-07-24T15:37:45.459" v="687" actId="1076"/>
        <pc:sldMkLst>
          <pc:docMk/>
          <pc:sldMk cId="1423390515" sldId="257"/>
        </pc:sldMkLst>
        <pc:spChg chg="del">
          <ac:chgData name="Robert Sanders" userId="2099a037-7b68-439e-9557-347cab38f0d9" providerId="ADAL" clId="{ADDA6CC2-70C8-4F02-BE52-F74475880A4C}" dt="2023-07-24T15:07:34.639" v="25" actId="478"/>
          <ac:spMkLst>
            <pc:docMk/>
            <pc:sldMk cId="1423390515" sldId="257"/>
            <ac:spMk id="2" creationId="{9477952F-389E-8B35-B204-56479E8ACFAD}"/>
          </ac:spMkLst>
        </pc:spChg>
        <pc:spChg chg="del">
          <ac:chgData name="Robert Sanders" userId="2099a037-7b68-439e-9557-347cab38f0d9" providerId="ADAL" clId="{ADDA6CC2-70C8-4F02-BE52-F74475880A4C}" dt="2023-07-24T15:07:34.639" v="25" actId="478"/>
          <ac:spMkLst>
            <pc:docMk/>
            <pc:sldMk cId="1423390515" sldId="257"/>
            <ac:spMk id="3" creationId="{0FD0FE4A-9243-E516-9DD8-BAD4A23052F1}"/>
          </ac:spMkLst>
        </pc:spChg>
        <pc:spChg chg="add mod">
          <ac:chgData name="Robert Sanders" userId="2099a037-7b68-439e-9557-347cab38f0d9" providerId="ADAL" clId="{ADDA6CC2-70C8-4F02-BE52-F74475880A4C}" dt="2023-07-24T15:37:45.459" v="687" actId="1076"/>
          <ac:spMkLst>
            <pc:docMk/>
            <pc:sldMk cId="1423390515" sldId="257"/>
            <ac:spMk id="4" creationId="{30CDDFFB-7913-8289-D9B9-17ED350ED520}"/>
          </ac:spMkLst>
        </pc:spChg>
        <pc:picChg chg="add mod">
          <ac:chgData name="Robert Sanders" userId="2099a037-7b68-439e-9557-347cab38f0d9" providerId="ADAL" clId="{ADDA6CC2-70C8-4F02-BE52-F74475880A4C}" dt="2023-07-24T15:08:06.273" v="28" actId="14100"/>
          <ac:picMkLst>
            <pc:docMk/>
            <pc:sldMk cId="1423390515" sldId="257"/>
            <ac:picMk id="1026" creationId="{6E274E1C-4490-C1DC-97E7-F96C6BA9D151}"/>
          </ac:picMkLst>
        </pc:picChg>
      </pc:sldChg>
      <pc:sldChg chg="addSp delSp modSp add mod">
        <pc:chgData name="Robert Sanders" userId="2099a037-7b68-439e-9557-347cab38f0d9" providerId="ADAL" clId="{ADDA6CC2-70C8-4F02-BE52-F74475880A4C}" dt="2023-07-24T15:37:53.863" v="689" actId="478"/>
        <pc:sldMkLst>
          <pc:docMk/>
          <pc:sldMk cId="1968706874" sldId="258"/>
        </pc:sldMkLst>
        <pc:spChg chg="add mod">
          <ac:chgData name="Robert Sanders" userId="2099a037-7b68-439e-9557-347cab38f0d9" providerId="ADAL" clId="{ADDA6CC2-70C8-4F02-BE52-F74475880A4C}" dt="2023-07-24T15:11:52.762" v="91" actId="1037"/>
          <ac:spMkLst>
            <pc:docMk/>
            <pc:sldMk cId="1968706874" sldId="258"/>
            <ac:spMk id="3" creationId="{334C1878-2D8C-51DF-B103-C30B21E8A8EE}"/>
          </ac:spMkLst>
        </pc:spChg>
        <pc:spChg chg="add mod">
          <ac:chgData name="Robert Sanders" userId="2099a037-7b68-439e-9557-347cab38f0d9" providerId="ADAL" clId="{ADDA6CC2-70C8-4F02-BE52-F74475880A4C}" dt="2023-07-24T15:11:11.140" v="56" actId="1076"/>
          <ac:spMkLst>
            <pc:docMk/>
            <pc:sldMk cId="1968706874" sldId="258"/>
            <ac:spMk id="4" creationId="{A14E3EF1-2E9E-B0C2-F15C-C05ECFC64302}"/>
          </ac:spMkLst>
        </pc:spChg>
        <pc:spChg chg="add del mod">
          <ac:chgData name="Robert Sanders" userId="2099a037-7b68-439e-9557-347cab38f0d9" providerId="ADAL" clId="{ADDA6CC2-70C8-4F02-BE52-F74475880A4C}" dt="2023-07-24T15:37:53.863" v="689" actId="478"/>
          <ac:spMkLst>
            <pc:docMk/>
            <pc:sldMk cId="1968706874" sldId="258"/>
            <ac:spMk id="5" creationId="{CC09AB27-F558-2139-8D85-70D015C825F9}"/>
          </ac:spMkLst>
        </pc:spChg>
        <pc:picChg chg="add mod">
          <ac:chgData name="Robert Sanders" userId="2099a037-7b68-439e-9557-347cab38f0d9" providerId="ADAL" clId="{ADDA6CC2-70C8-4F02-BE52-F74475880A4C}" dt="2023-07-24T15:10:49.063" v="48" actId="1076"/>
          <ac:picMkLst>
            <pc:docMk/>
            <pc:sldMk cId="1968706874" sldId="258"/>
            <ac:picMk id="2" creationId="{9123C81A-0475-EB38-541A-1C683B6D6022}"/>
          </ac:picMkLst>
        </pc:picChg>
        <pc:picChg chg="del">
          <ac:chgData name="Robert Sanders" userId="2099a037-7b68-439e-9557-347cab38f0d9" providerId="ADAL" clId="{ADDA6CC2-70C8-4F02-BE52-F74475880A4C}" dt="2023-07-24T15:08:38.111" v="30" actId="478"/>
          <ac:picMkLst>
            <pc:docMk/>
            <pc:sldMk cId="1968706874" sldId="258"/>
            <ac:picMk id="1026" creationId="{6E274E1C-4490-C1DC-97E7-F96C6BA9D151}"/>
          </ac:picMkLst>
        </pc:picChg>
      </pc:sldChg>
      <pc:sldChg chg="addSp delSp modSp new mod">
        <pc:chgData name="Robert Sanders" userId="2099a037-7b68-439e-9557-347cab38f0d9" providerId="ADAL" clId="{ADDA6CC2-70C8-4F02-BE52-F74475880A4C}" dt="2023-07-24T15:38:02.782" v="691" actId="1076"/>
        <pc:sldMkLst>
          <pc:docMk/>
          <pc:sldMk cId="217578753" sldId="259"/>
        </pc:sldMkLst>
        <pc:spChg chg="del">
          <ac:chgData name="Robert Sanders" userId="2099a037-7b68-439e-9557-347cab38f0d9" providerId="ADAL" clId="{ADDA6CC2-70C8-4F02-BE52-F74475880A4C}" dt="2023-07-24T15:16:01.760" v="97" actId="478"/>
          <ac:spMkLst>
            <pc:docMk/>
            <pc:sldMk cId="217578753" sldId="259"/>
            <ac:spMk id="2" creationId="{5FC3EB3F-6687-E189-33FE-448366C44A16}"/>
          </ac:spMkLst>
        </pc:spChg>
        <pc:spChg chg="del">
          <ac:chgData name="Robert Sanders" userId="2099a037-7b68-439e-9557-347cab38f0d9" providerId="ADAL" clId="{ADDA6CC2-70C8-4F02-BE52-F74475880A4C}" dt="2023-07-24T15:16:01.760" v="97" actId="478"/>
          <ac:spMkLst>
            <pc:docMk/>
            <pc:sldMk cId="217578753" sldId="259"/>
            <ac:spMk id="3" creationId="{6E5271A1-DEAB-6EA4-3EB6-DB53D09D8F17}"/>
          </ac:spMkLst>
        </pc:spChg>
        <pc:spChg chg="add mod">
          <ac:chgData name="Robert Sanders" userId="2099a037-7b68-439e-9557-347cab38f0d9" providerId="ADAL" clId="{ADDA6CC2-70C8-4F02-BE52-F74475880A4C}" dt="2023-07-24T15:18:28.830" v="152" actId="20577"/>
          <ac:spMkLst>
            <pc:docMk/>
            <pc:sldMk cId="217578753" sldId="259"/>
            <ac:spMk id="5" creationId="{F4A98AD0-86E0-28EE-0485-4DED460852E3}"/>
          </ac:spMkLst>
        </pc:spChg>
        <pc:spChg chg="add mod">
          <ac:chgData name="Robert Sanders" userId="2099a037-7b68-439e-9557-347cab38f0d9" providerId="ADAL" clId="{ADDA6CC2-70C8-4F02-BE52-F74475880A4C}" dt="2023-07-24T15:18:07.196" v="134" actId="1076"/>
          <ac:spMkLst>
            <pc:docMk/>
            <pc:sldMk cId="217578753" sldId="259"/>
            <ac:spMk id="7" creationId="{2B80D3A0-F362-E21B-8A57-21B0935F9FF9}"/>
          </ac:spMkLst>
        </pc:spChg>
        <pc:spChg chg="add mod">
          <ac:chgData name="Robert Sanders" userId="2099a037-7b68-439e-9557-347cab38f0d9" providerId="ADAL" clId="{ADDA6CC2-70C8-4F02-BE52-F74475880A4C}" dt="2023-07-24T15:38:02.782" v="691" actId="1076"/>
          <ac:spMkLst>
            <pc:docMk/>
            <pc:sldMk cId="217578753" sldId="259"/>
            <ac:spMk id="8" creationId="{D1D5380B-E28A-90BB-9DDB-94353FA2F5FA}"/>
          </ac:spMkLst>
        </pc:spChg>
        <pc:spChg chg="add mod">
          <ac:chgData name="Robert Sanders" userId="2099a037-7b68-439e-9557-347cab38f0d9" providerId="ADAL" clId="{ADDA6CC2-70C8-4F02-BE52-F74475880A4C}" dt="2023-07-24T15:37:56.932" v="690"/>
          <ac:spMkLst>
            <pc:docMk/>
            <pc:sldMk cId="217578753" sldId="259"/>
            <ac:spMk id="9" creationId="{A9A80F53-4AE5-7B7C-3908-9F2E5E06C12E}"/>
          </ac:spMkLst>
        </pc:spChg>
      </pc:sldChg>
      <pc:sldChg chg="addSp delSp modSp add mod">
        <pc:chgData name="Robert Sanders" userId="2099a037-7b68-439e-9557-347cab38f0d9" providerId="ADAL" clId="{ADDA6CC2-70C8-4F02-BE52-F74475880A4C}" dt="2023-07-24T15:38:06.179" v="692"/>
        <pc:sldMkLst>
          <pc:docMk/>
          <pc:sldMk cId="3103284824" sldId="260"/>
        </pc:sldMkLst>
        <pc:spChg chg="add mod">
          <ac:chgData name="Robert Sanders" userId="2099a037-7b68-439e-9557-347cab38f0d9" providerId="ADAL" clId="{ADDA6CC2-70C8-4F02-BE52-F74475880A4C}" dt="2023-07-24T15:25:17.091" v="404" actId="1037"/>
          <ac:spMkLst>
            <pc:docMk/>
            <pc:sldMk cId="3103284824" sldId="260"/>
            <ac:spMk id="3" creationId="{E84634EA-E567-7AB1-875F-0F13BDC13117}"/>
          </ac:spMkLst>
        </pc:spChg>
        <pc:spChg chg="add mod">
          <ac:chgData name="Robert Sanders" userId="2099a037-7b68-439e-9557-347cab38f0d9" providerId="ADAL" clId="{ADDA6CC2-70C8-4F02-BE52-F74475880A4C}" dt="2023-07-24T15:25:17.091" v="404" actId="1037"/>
          <ac:spMkLst>
            <pc:docMk/>
            <pc:sldMk cId="3103284824" sldId="260"/>
            <ac:spMk id="4" creationId="{A284EB23-DE18-A246-823B-56F012318B74}"/>
          </ac:spMkLst>
        </pc:spChg>
        <pc:spChg chg="del mod">
          <ac:chgData name="Robert Sanders" userId="2099a037-7b68-439e-9557-347cab38f0d9" providerId="ADAL" clId="{ADDA6CC2-70C8-4F02-BE52-F74475880A4C}" dt="2023-07-24T15:21:29.059" v="173" actId="478"/>
          <ac:spMkLst>
            <pc:docMk/>
            <pc:sldMk cId="3103284824" sldId="260"/>
            <ac:spMk id="5" creationId="{F4A98AD0-86E0-28EE-0485-4DED460852E3}"/>
          </ac:spMkLst>
        </pc:spChg>
        <pc:spChg chg="add mod">
          <ac:chgData name="Robert Sanders" userId="2099a037-7b68-439e-9557-347cab38f0d9" providerId="ADAL" clId="{ADDA6CC2-70C8-4F02-BE52-F74475880A4C}" dt="2023-07-24T15:25:17.091" v="404" actId="1037"/>
          <ac:spMkLst>
            <pc:docMk/>
            <pc:sldMk cId="3103284824" sldId="260"/>
            <ac:spMk id="6" creationId="{8C5B686F-C561-71D0-62F9-4E9599DADC78}"/>
          </ac:spMkLst>
        </pc:spChg>
        <pc:spChg chg="mod">
          <ac:chgData name="Robert Sanders" userId="2099a037-7b68-439e-9557-347cab38f0d9" providerId="ADAL" clId="{ADDA6CC2-70C8-4F02-BE52-F74475880A4C}" dt="2023-07-24T15:25:22.525" v="405" actId="1076"/>
          <ac:spMkLst>
            <pc:docMk/>
            <pc:sldMk cId="3103284824" sldId="260"/>
            <ac:spMk id="7" creationId="{2B80D3A0-F362-E21B-8A57-21B0935F9FF9}"/>
          </ac:spMkLst>
        </pc:spChg>
        <pc:spChg chg="del">
          <ac:chgData name="Robert Sanders" userId="2099a037-7b68-439e-9557-347cab38f0d9" providerId="ADAL" clId="{ADDA6CC2-70C8-4F02-BE52-F74475880A4C}" dt="2023-07-24T15:21:25.805" v="171" actId="478"/>
          <ac:spMkLst>
            <pc:docMk/>
            <pc:sldMk cId="3103284824" sldId="260"/>
            <ac:spMk id="8" creationId="{D1D5380B-E28A-90BB-9DDB-94353FA2F5FA}"/>
          </ac:spMkLst>
        </pc:spChg>
        <pc:spChg chg="add mod">
          <ac:chgData name="Robert Sanders" userId="2099a037-7b68-439e-9557-347cab38f0d9" providerId="ADAL" clId="{ADDA6CC2-70C8-4F02-BE52-F74475880A4C}" dt="2023-07-24T15:38:06.179" v="692"/>
          <ac:spMkLst>
            <pc:docMk/>
            <pc:sldMk cId="3103284824" sldId="260"/>
            <ac:spMk id="9" creationId="{095AEE39-5E50-CE80-6E23-6AFC69472D1A}"/>
          </ac:spMkLst>
        </pc:spChg>
      </pc:sldChg>
      <pc:sldChg chg="addSp delSp modSp add mod">
        <pc:chgData name="Robert Sanders" userId="2099a037-7b68-439e-9557-347cab38f0d9" providerId="ADAL" clId="{ADDA6CC2-70C8-4F02-BE52-F74475880A4C}" dt="2023-07-24T15:38:07.957" v="693"/>
        <pc:sldMkLst>
          <pc:docMk/>
          <pc:sldMk cId="1255956586" sldId="261"/>
        </pc:sldMkLst>
        <pc:spChg chg="del">
          <ac:chgData name="Robert Sanders" userId="2099a037-7b68-439e-9557-347cab38f0d9" providerId="ADAL" clId="{ADDA6CC2-70C8-4F02-BE52-F74475880A4C}" dt="2023-07-24T15:26:15.273" v="407" actId="478"/>
          <ac:spMkLst>
            <pc:docMk/>
            <pc:sldMk cId="1255956586" sldId="261"/>
            <ac:spMk id="3" creationId="{E84634EA-E567-7AB1-875F-0F13BDC13117}"/>
          </ac:spMkLst>
        </pc:spChg>
        <pc:spChg chg="del">
          <ac:chgData name="Robert Sanders" userId="2099a037-7b68-439e-9557-347cab38f0d9" providerId="ADAL" clId="{ADDA6CC2-70C8-4F02-BE52-F74475880A4C}" dt="2023-07-24T15:26:15.273" v="407" actId="478"/>
          <ac:spMkLst>
            <pc:docMk/>
            <pc:sldMk cId="1255956586" sldId="261"/>
            <ac:spMk id="4" creationId="{A284EB23-DE18-A246-823B-56F012318B74}"/>
          </ac:spMkLst>
        </pc:spChg>
        <pc:spChg chg="add mod">
          <ac:chgData name="Robert Sanders" userId="2099a037-7b68-439e-9557-347cab38f0d9" providerId="ADAL" clId="{ADDA6CC2-70C8-4F02-BE52-F74475880A4C}" dt="2023-07-24T15:36:45.827" v="677" actId="404"/>
          <ac:spMkLst>
            <pc:docMk/>
            <pc:sldMk cId="1255956586" sldId="261"/>
            <ac:spMk id="5" creationId="{0A5945DC-F1CC-1239-5EBD-E14094324925}"/>
          </ac:spMkLst>
        </pc:spChg>
        <pc:spChg chg="del">
          <ac:chgData name="Robert Sanders" userId="2099a037-7b68-439e-9557-347cab38f0d9" providerId="ADAL" clId="{ADDA6CC2-70C8-4F02-BE52-F74475880A4C}" dt="2023-07-24T15:26:15.273" v="407" actId="478"/>
          <ac:spMkLst>
            <pc:docMk/>
            <pc:sldMk cId="1255956586" sldId="261"/>
            <ac:spMk id="6" creationId="{8C5B686F-C561-71D0-62F9-4E9599DADC78}"/>
          </ac:spMkLst>
        </pc:spChg>
        <pc:spChg chg="mod">
          <ac:chgData name="Robert Sanders" userId="2099a037-7b68-439e-9557-347cab38f0d9" providerId="ADAL" clId="{ADDA6CC2-70C8-4F02-BE52-F74475880A4C}" dt="2023-07-24T15:37:00.580" v="678" actId="20577"/>
          <ac:spMkLst>
            <pc:docMk/>
            <pc:sldMk cId="1255956586" sldId="261"/>
            <ac:spMk id="7" creationId="{2B80D3A0-F362-E21B-8A57-21B0935F9FF9}"/>
          </ac:spMkLst>
        </pc:spChg>
        <pc:spChg chg="add mod">
          <ac:chgData name="Robert Sanders" userId="2099a037-7b68-439e-9557-347cab38f0d9" providerId="ADAL" clId="{ADDA6CC2-70C8-4F02-BE52-F74475880A4C}" dt="2023-07-24T15:38:07.957" v="693"/>
          <ac:spMkLst>
            <pc:docMk/>
            <pc:sldMk cId="1255956586" sldId="261"/>
            <ac:spMk id="8" creationId="{0824FADD-7862-1ECB-E79E-4874BF3CB4D0}"/>
          </ac:spMkLst>
        </pc:spChg>
      </pc:sldChg>
      <pc:sldMasterChg chg="setBg modSldLayout">
        <pc:chgData name="Robert Sanders" userId="2099a037-7b68-439e-9557-347cab38f0d9" providerId="ADAL" clId="{ADDA6CC2-70C8-4F02-BE52-F74475880A4C}" dt="2023-07-24T15:12:46.124" v="93"/>
        <pc:sldMasterMkLst>
          <pc:docMk/>
          <pc:sldMasterMk cId="1719072017" sldId="2147483672"/>
        </pc:sldMasterMkLst>
        <pc:sldLayoutChg chg="setBg">
          <pc:chgData name="Robert Sanders" userId="2099a037-7b68-439e-9557-347cab38f0d9" providerId="ADAL" clId="{ADDA6CC2-70C8-4F02-BE52-F74475880A4C}" dt="2023-07-24T15:12:46.124" v="93"/>
          <pc:sldLayoutMkLst>
            <pc:docMk/>
            <pc:sldMasterMk cId="1719072017" sldId="2147483672"/>
            <pc:sldLayoutMk cId="3486988946" sldId="2147483673"/>
          </pc:sldLayoutMkLst>
        </pc:sldLayoutChg>
        <pc:sldLayoutChg chg="setBg">
          <pc:chgData name="Robert Sanders" userId="2099a037-7b68-439e-9557-347cab38f0d9" providerId="ADAL" clId="{ADDA6CC2-70C8-4F02-BE52-F74475880A4C}" dt="2023-07-24T15:12:46.124" v="93"/>
          <pc:sldLayoutMkLst>
            <pc:docMk/>
            <pc:sldMasterMk cId="1719072017" sldId="2147483672"/>
            <pc:sldLayoutMk cId="1325299600" sldId="2147483674"/>
          </pc:sldLayoutMkLst>
        </pc:sldLayoutChg>
        <pc:sldLayoutChg chg="setBg">
          <pc:chgData name="Robert Sanders" userId="2099a037-7b68-439e-9557-347cab38f0d9" providerId="ADAL" clId="{ADDA6CC2-70C8-4F02-BE52-F74475880A4C}" dt="2023-07-24T15:12:46.124" v="93"/>
          <pc:sldLayoutMkLst>
            <pc:docMk/>
            <pc:sldMasterMk cId="1719072017" sldId="2147483672"/>
            <pc:sldLayoutMk cId="3322265782" sldId="2147483675"/>
          </pc:sldLayoutMkLst>
        </pc:sldLayoutChg>
        <pc:sldLayoutChg chg="setBg">
          <pc:chgData name="Robert Sanders" userId="2099a037-7b68-439e-9557-347cab38f0d9" providerId="ADAL" clId="{ADDA6CC2-70C8-4F02-BE52-F74475880A4C}" dt="2023-07-24T15:12:46.124" v="93"/>
          <pc:sldLayoutMkLst>
            <pc:docMk/>
            <pc:sldMasterMk cId="1719072017" sldId="2147483672"/>
            <pc:sldLayoutMk cId="3821067701" sldId="2147483676"/>
          </pc:sldLayoutMkLst>
        </pc:sldLayoutChg>
        <pc:sldLayoutChg chg="setBg">
          <pc:chgData name="Robert Sanders" userId="2099a037-7b68-439e-9557-347cab38f0d9" providerId="ADAL" clId="{ADDA6CC2-70C8-4F02-BE52-F74475880A4C}" dt="2023-07-24T15:12:46.124" v="93"/>
          <pc:sldLayoutMkLst>
            <pc:docMk/>
            <pc:sldMasterMk cId="1719072017" sldId="2147483672"/>
            <pc:sldLayoutMk cId="4040936296" sldId="2147483677"/>
          </pc:sldLayoutMkLst>
        </pc:sldLayoutChg>
        <pc:sldLayoutChg chg="setBg">
          <pc:chgData name="Robert Sanders" userId="2099a037-7b68-439e-9557-347cab38f0d9" providerId="ADAL" clId="{ADDA6CC2-70C8-4F02-BE52-F74475880A4C}" dt="2023-07-24T15:12:46.124" v="93"/>
          <pc:sldLayoutMkLst>
            <pc:docMk/>
            <pc:sldMasterMk cId="1719072017" sldId="2147483672"/>
            <pc:sldLayoutMk cId="1064166516" sldId="2147483678"/>
          </pc:sldLayoutMkLst>
        </pc:sldLayoutChg>
        <pc:sldLayoutChg chg="setBg">
          <pc:chgData name="Robert Sanders" userId="2099a037-7b68-439e-9557-347cab38f0d9" providerId="ADAL" clId="{ADDA6CC2-70C8-4F02-BE52-F74475880A4C}" dt="2023-07-24T15:12:46.124" v="93"/>
          <pc:sldLayoutMkLst>
            <pc:docMk/>
            <pc:sldMasterMk cId="1719072017" sldId="2147483672"/>
            <pc:sldLayoutMk cId="220380073" sldId="2147483679"/>
          </pc:sldLayoutMkLst>
        </pc:sldLayoutChg>
        <pc:sldLayoutChg chg="setBg">
          <pc:chgData name="Robert Sanders" userId="2099a037-7b68-439e-9557-347cab38f0d9" providerId="ADAL" clId="{ADDA6CC2-70C8-4F02-BE52-F74475880A4C}" dt="2023-07-24T15:12:46.124" v="93"/>
          <pc:sldLayoutMkLst>
            <pc:docMk/>
            <pc:sldMasterMk cId="1719072017" sldId="2147483672"/>
            <pc:sldLayoutMk cId="3369670627" sldId="2147483680"/>
          </pc:sldLayoutMkLst>
        </pc:sldLayoutChg>
        <pc:sldLayoutChg chg="setBg">
          <pc:chgData name="Robert Sanders" userId="2099a037-7b68-439e-9557-347cab38f0d9" providerId="ADAL" clId="{ADDA6CC2-70C8-4F02-BE52-F74475880A4C}" dt="2023-07-24T15:12:46.124" v="93"/>
          <pc:sldLayoutMkLst>
            <pc:docMk/>
            <pc:sldMasterMk cId="1719072017" sldId="2147483672"/>
            <pc:sldLayoutMk cId="3723850597" sldId="2147483681"/>
          </pc:sldLayoutMkLst>
        </pc:sldLayoutChg>
        <pc:sldLayoutChg chg="setBg">
          <pc:chgData name="Robert Sanders" userId="2099a037-7b68-439e-9557-347cab38f0d9" providerId="ADAL" clId="{ADDA6CC2-70C8-4F02-BE52-F74475880A4C}" dt="2023-07-24T15:12:46.124" v="93"/>
          <pc:sldLayoutMkLst>
            <pc:docMk/>
            <pc:sldMasterMk cId="1719072017" sldId="2147483672"/>
            <pc:sldLayoutMk cId="3999160131" sldId="2147483682"/>
          </pc:sldLayoutMkLst>
        </pc:sldLayoutChg>
        <pc:sldLayoutChg chg="setBg">
          <pc:chgData name="Robert Sanders" userId="2099a037-7b68-439e-9557-347cab38f0d9" providerId="ADAL" clId="{ADDA6CC2-70C8-4F02-BE52-F74475880A4C}" dt="2023-07-24T15:12:46.124" v="93"/>
          <pc:sldLayoutMkLst>
            <pc:docMk/>
            <pc:sldMasterMk cId="1719072017" sldId="2147483672"/>
            <pc:sldLayoutMk cId="188758461" sldId="2147483683"/>
          </pc:sldLayoutMkLst>
        </pc:sldLayoutChg>
      </pc:sldMasterChg>
    </pc:docChg>
  </pc:docChgLst>
  <pc:docChgLst>
    <pc:chgData name="Robert Sanders" userId="S::robert.sanders@portsmouth.anglican.org::2099a037-7b68-439e-9557-347cab38f0d9" providerId="AD" clId="Web-{EC697221-968C-B8A0-53C7-F99A49913011}"/>
    <pc:docChg chg="modSld">
      <pc:chgData name="Robert Sanders" userId="S::robert.sanders@portsmouth.anglican.org::2099a037-7b68-439e-9557-347cab38f0d9" providerId="AD" clId="Web-{EC697221-968C-B8A0-53C7-F99A49913011}" dt="2023-10-05T10:25:05.026" v="16" actId="1076"/>
      <pc:docMkLst>
        <pc:docMk/>
      </pc:docMkLst>
      <pc:sldChg chg="addSp modSp">
        <pc:chgData name="Robert Sanders" userId="S::robert.sanders@portsmouth.anglican.org::2099a037-7b68-439e-9557-347cab38f0d9" providerId="AD" clId="Web-{EC697221-968C-B8A0-53C7-F99A49913011}" dt="2023-10-05T09:16:33.455" v="12" actId="1076"/>
        <pc:sldMkLst>
          <pc:docMk/>
          <pc:sldMk cId="109857222" sldId="256"/>
        </pc:sldMkLst>
        <pc:spChg chg="add mod">
          <ac:chgData name="Robert Sanders" userId="S::robert.sanders@portsmouth.anglican.org::2099a037-7b68-439e-9557-347cab38f0d9" providerId="AD" clId="Web-{EC697221-968C-B8A0-53C7-F99A49913011}" dt="2023-10-05T09:16:33.455" v="12" actId="1076"/>
          <ac:spMkLst>
            <pc:docMk/>
            <pc:sldMk cId="109857222" sldId="256"/>
            <ac:spMk id="3" creationId="{6B269052-866F-4D58-8BB6-4CECF57C2391}"/>
          </ac:spMkLst>
        </pc:spChg>
      </pc:sldChg>
      <pc:sldChg chg="modSp">
        <pc:chgData name="Robert Sanders" userId="S::robert.sanders@portsmouth.anglican.org::2099a037-7b68-439e-9557-347cab38f0d9" providerId="AD" clId="Web-{EC697221-968C-B8A0-53C7-F99A49913011}" dt="2023-10-05T10:25:05.026" v="16" actId="1076"/>
        <pc:sldMkLst>
          <pc:docMk/>
          <pc:sldMk cId="3532794169" sldId="262"/>
        </pc:sldMkLst>
        <pc:spChg chg="mod">
          <ac:chgData name="Robert Sanders" userId="S::robert.sanders@portsmouth.anglican.org::2099a037-7b68-439e-9557-347cab38f0d9" providerId="AD" clId="Web-{EC697221-968C-B8A0-53C7-F99A49913011}" dt="2023-10-05T10:25:05.026" v="16" actId="1076"/>
          <ac:spMkLst>
            <pc:docMk/>
            <pc:sldMk cId="3532794169" sldId="262"/>
            <ac:spMk id="10" creationId="{D6022CED-A83C-51AE-445E-584A87A99A6E}"/>
          </ac:spMkLst>
        </pc:spChg>
        <pc:spChg chg="mod">
          <ac:chgData name="Robert Sanders" userId="S::robert.sanders@portsmouth.anglican.org::2099a037-7b68-439e-9557-347cab38f0d9" providerId="AD" clId="Web-{EC697221-968C-B8A0-53C7-F99A49913011}" dt="2023-10-05T10:25:00.495" v="15" actId="1076"/>
          <ac:spMkLst>
            <pc:docMk/>
            <pc:sldMk cId="3532794169" sldId="262"/>
            <ac:spMk id="11" creationId="{1A14F97C-BEC4-63F8-4E70-2148A2372176}"/>
          </ac:spMkLst>
        </pc:spChg>
      </pc:sldChg>
    </pc:docChg>
  </pc:docChgLst>
  <pc:docChgLst>
    <pc:chgData name="Robert Sanders" userId="S::robert.sanders@portsmouth.anglican.org::2099a037-7b68-439e-9557-347cab38f0d9" providerId="AD" clId="Web-{B8D278CE-75DF-476D-D3A3-F881A0EF2F5E}"/>
    <pc:docChg chg="modSld modMainMaster">
      <pc:chgData name="Robert Sanders" userId="S::robert.sanders@portsmouth.anglican.org::2099a037-7b68-439e-9557-347cab38f0d9" providerId="AD" clId="Web-{B8D278CE-75DF-476D-D3A3-F881A0EF2F5E}" dt="2023-07-25T14:18:31.964" v="114"/>
      <pc:docMkLst>
        <pc:docMk/>
      </pc:docMkLst>
      <pc:sldChg chg="modTransition">
        <pc:chgData name="Robert Sanders" userId="S::robert.sanders@portsmouth.anglican.org::2099a037-7b68-439e-9557-347cab38f0d9" providerId="AD" clId="Web-{B8D278CE-75DF-476D-D3A3-F881A0EF2F5E}" dt="2023-07-25T14:05:54.344" v="1"/>
        <pc:sldMkLst>
          <pc:docMk/>
          <pc:sldMk cId="109857222" sldId="256"/>
        </pc:sldMkLst>
      </pc:sldChg>
      <pc:sldChg chg="addSp delSp modSp modTransition addAnim">
        <pc:chgData name="Robert Sanders" userId="S::robert.sanders@portsmouth.anglican.org::2099a037-7b68-439e-9557-347cab38f0d9" providerId="AD" clId="Web-{B8D278CE-75DF-476D-D3A3-F881A0EF2F5E}" dt="2023-07-25T14:15:43.599" v="74"/>
        <pc:sldMkLst>
          <pc:docMk/>
          <pc:sldMk cId="1423390515" sldId="257"/>
        </pc:sldMkLst>
        <pc:spChg chg="add mod">
          <ac:chgData name="Robert Sanders" userId="S::robert.sanders@portsmouth.anglican.org::2099a037-7b68-439e-9557-347cab38f0d9" providerId="AD" clId="Web-{B8D278CE-75DF-476D-D3A3-F881A0EF2F5E}" dt="2023-07-25T14:15:11.692" v="73" actId="1076"/>
          <ac:spMkLst>
            <pc:docMk/>
            <pc:sldMk cId="1423390515" sldId="257"/>
            <ac:spMk id="2" creationId="{6E80863A-4AF8-B9EF-7B20-DFD608CF0384}"/>
          </ac:spMkLst>
        </pc:spChg>
        <pc:spChg chg="add mod">
          <ac:chgData name="Robert Sanders" userId="S::robert.sanders@portsmouth.anglican.org::2099a037-7b68-439e-9557-347cab38f0d9" providerId="AD" clId="Web-{B8D278CE-75DF-476D-D3A3-F881A0EF2F5E}" dt="2023-07-25T14:15:01.363" v="71" actId="1076"/>
          <ac:spMkLst>
            <pc:docMk/>
            <pc:sldMk cId="1423390515" sldId="257"/>
            <ac:spMk id="3" creationId="{CF415CD4-37B0-7CB6-2C28-DF0576261EC4}"/>
          </ac:spMkLst>
        </pc:spChg>
        <pc:spChg chg="add mod">
          <ac:chgData name="Robert Sanders" userId="S::robert.sanders@portsmouth.anglican.org::2099a037-7b68-439e-9557-347cab38f0d9" providerId="AD" clId="Web-{B8D278CE-75DF-476D-D3A3-F881A0EF2F5E}" dt="2023-07-25T14:15:06.035" v="72" actId="1076"/>
          <ac:spMkLst>
            <pc:docMk/>
            <pc:sldMk cId="1423390515" sldId="257"/>
            <ac:spMk id="5" creationId="{8E17251E-2366-F7EA-7BD8-D9D9924A4699}"/>
          </ac:spMkLst>
        </pc:spChg>
        <pc:spChg chg="add mod">
          <ac:chgData name="Robert Sanders" userId="S::robert.sanders@portsmouth.anglican.org::2099a037-7b68-439e-9557-347cab38f0d9" providerId="AD" clId="Web-{B8D278CE-75DF-476D-D3A3-F881A0EF2F5E}" dt="2023-07-25T14:14:12.159" v="54" actId="1076"/>
          <ac:spMkLst>
            <pc:docMk/>
            <pc:sldMk cId="1423390515" sldId="257"/>
            <ac:spMk id="6" creationId="{F71BC27B-A250-D94C-6D72-1518E23B8C5C}"/>
          </ac:spMkLst>
        </pc:spChg>
        <pc:spChg chg="add mod">
          <ac:chgData name="Robert Sanders" userId="S::robert.sanders@portsmouth.anglican.org::2099a037-7b68-439e-9557-347cab38f0d9" providerId="AD" clId="Web-{B8D278CE-75DF-476D-D3A3-F881A0EF2F5E}" dt="2023-07-25T14:14:12.159" v="55" actId="1076"/>
          <ac:spMkLst>
            <pc:docMk/>
            <pc:sldMk cId="1423390515" sldId="257"/>
            <ac:spMk id="7" creationId="{84C4E1A1-BF25-E584-8A59-A70FBFDA3C92}"/>
          </ac:spMkLst>
        </pc:spChg>
        <pc:spChg chg="add mod">
          <ac:chgData name="Robert Sanders" userId="S::robert.sanders@portsmouth.anglican.org::2099a037-7b68-439e-9557-347cab38f0d9" providerId="AD" clId="Web-{B8D278CE-75DF-476D-D3A3-F881A0EF2F5E}" dt="2023-07-25T14:14:27.800" v="62" actId="14100"/>
          <ac:spMkLst>
            <pc:docMk/>
            <pc:sldMk cId="1423390515" sldId="257"/>
            <ac:spMk id="8" creationId="{745C8E58-386D-64D7-0AFF-3F6867F779F8}"/>
          </ac:spMkLst>
        </pc:spChg>
        <pc:spChg chg="add del">
          <ac:chgData name="Robert Sanders" userId="S::robert.sanders@portsmouth.anglican.org::2099a037-7b68-439e-9557-347cab38f0d9" providerId="AD" clId="Web-{B8D278CE-75DF-476D-D3A3-F881A0EF2F5E}" dt="2023-07-25T14:14:47.410" v="65"/>
          <ac:spMkLst>
            <pc:docMk/>
            <pc:sldMk cId="1423390515" sldId="257"/>
            <ac:spMk id="9" creationId="{BF8A02AA-E39A-3E06-F598-214F05ADAE09}"/>
          </ac:spMkLst>
        </pc:spChg>
        <pc:spChg chg="add mod">
          <ac:chgData name="Robert Sanders" userId="S::robert.sanders@portsmouth.anglican.org::2099a037-7b68-439e-9557-347cab38f0d9" providerId="AD" clId="Web-{B8D278CE-75DF-476D-D3A3-F881A0EF2F5E}" dt="2023-07-25T14:14:58.988" v="70" actId="20577"/>
          <ac:spMkLst>
            <pc:docMk/>
            <pc:sldMk cId="1423390515" sldId="257"/>
            <ac:spMk id="10" creationId="{C1A537C4-BE9C-B954-8331-CB9D623C04AF}"/>
          </ac:spMkLst>
        </pc:spChg>
        <pc:picChg chg="mod">
          <ac:chgData name="Robert Sanders" userId="S::robert.sanders@portsmouth.anglican.org::2099a037-7b68-439e-9557-347cab38f0d9" providerId="AD" clId="Web-{B8D278CE-75DF-476D-D3A3-F881A0EF2F5E}" dt="2023-07-25T14:10:46.886" v="3" actId="1076"/>
          <ac:picMkLst>
            <pc:docMk/>
            <pc:sldMk cId="1423390515" sldId="257"/>
            <ac:picMk id="1026" creationId="{6E274E1C-4490-C1DC-97E7-F96C6BA9D151}"/>
          </ac:picMkLst>
        </pc:picChg>
      </pc:sldChg>
      <pc:sldChg chg="modTransition">
        <pc:chgData name="Robert Sanders" userId="S::robert.sanders@portsmouth.anglican.org::2099a037-7b68-439e-9557-347cab38f0d9" providerId="AD" clId="Web-{B8D278CE-75DF-476D-D3A3-F881A0EF2F5E}" dt="2023-07-25T14:05:54.344" v="1"/>
        <pc:sldMkLst>
          <pc:docMk/>
          <pc:sldMk cId="1968706874" sldId="258"/>
        </pc:sldMkLst>
      </pc:sldChg>
      <pc:sldChg chg="addSp delSp modSp modTransition addAnim delAnim">
        <pc:chgData name="Robert Sanders" userId="S::robert.sanders@portsmouth.anglican.org::2099a037-7b68-439e-9557-347cab38f0d9" providerId="AD" clId="Web-{B8D278CE-75DF-476D-D3A3-F881A0EF2F5E}" dt="2023-07-25T14:18:31.964" v="114"/>
        <pc:sldMkLst>
          <pc:docMk/>
          <pc:sldMk cId="217578753" sldId="259"/>
        </pc:sldMkLst>
        <pc:spChg chg="add del mod">
          <ac:chgData name="Robert Sanders" userId="S::robert.sanders@portsmouth.anglican.org::2099a037-7b68-439e-9557-347cab38f0d9" providerId="AD" clId="Web-{B8D278CE-75DF-476D-D3A3-F881A0EF2F5E}" dt="2023-07-25T14:16:54.180" v="81"/>
          <ac:spMkLst>
            <pc:docMk/>
            <pc:sldMk cId="217578753" sldId="259"/>
            <ac:spMk id="3" creationId="{2CC46ADA-969A-7E2E-D553-0EF496D34C52}"/>
          </ac:spMkLst>
        </pc:spChg>
        <pc:spChg chg="mod">
          <ac:chgData name="Robert Sanders" userId="S::robert.sanders@portsmouth.anglican.org::2099a037-7b68-439e-9557-347cab38f0d9" providerId="AD" clId="Web-{B8D278CE-75DF-476D-D3A3-F881A0EF2F5E}" dt="2023-07-25T14:16:34.945" v="75" actId="1076"/>
          <ac:spMkLst>
            <pc:docMk/>
            <pc:sldMk cId="217578753" sldId="259"/>
            <ac:spMk id="5" creationId="{F4A98AD0-86E0-28EE-0485-4DED460852E3}"/>
          </ac:spMkLst>
        </pc:spChg>
        <pc:spChg chg="add del">
          <ac:chgData name="Robert Sanders" userId="S::robert.sanders@portsmouth.anglican.org::2099a037-7b68-439e-9557-347cab38f0d9" providerId="AD" clId="Web-{B8D278CE-75DF-476D-D3A3-F881A0EF2F5E}" dt="2023-07-25T14:16:45.820" v="79"/>
          <ac:spMkLst>
            <pc:docMk/>
            <pc:sldMk cId="217578753" sldId="259"/>
            <ac:spMk id="6" creationId="{BC9D12CB-089B-D9FF-E8A0-53A3F8AB3C28}"/>
          </ac:spMkLst>
        </pc:spChg>
        <pc:spChg chg="mod">
          <ac:chgData name="Robert Sanders" userId="S::robert.sanders@portsmouth.anglican.org::2099a037-7b68-439e-9557-347cab38f0d9" providerId="AD" clId="Web-{B8D278CE-75DF-476D-D3A3-F881A0EF2F5E}" dt="2023-07-25T14:16:41.523" v="76" actId="1076"/>
          <ac:spMkLst>
            <pc:docMk/>
            <pc:sldMk cId="217578753" sldId="259"/>
            <ac:spMk id="7" creationId="{2B80D3A0-F362-E21B-8A57-21B0935F9FF9}"/>
          </ac:spMkLst>
        </pc:spChg>
        <pc:spChg chg="add mod">
          <ac:chgData name="Robert Sanders" userId="S::robert.sanders@portsmouth.anglican.org::2099a037-7b68-439e-9557-347cab38f0d9" providerId="AD" clId="Web-{B8D278CE-75DF-476D-D3A3-F881A0EF2F5E}" dt="2023-07-25T14:18:09.807" v="113"/>
          <ac:spMkLst>
            <pc:docMk/>
            <pc:sldMk cId="217578753" sldId="259"/>
            <ac:spMk id="10" creationId="{8DA1F778-5935-3FE0-B7DD-1461FBDA15CA}"/>
          </ac:spMkLst>
        </pc:spChg>
      </pc:sldChg>
      <pc:sldChg chg="modTransition">
        <pc:chgData name="Robert Sanders" userId="S::robert.sanders@portsmouth.anglican.org::2099a037-7b68-439e-9557-347cab38f0d9" providerId="AD" clId="Web-{B8D278CE-75DF-476D-D3A3-F881A0EF2F5E}" dt="2023-07-25T14:05:54.344" v="1"/>
        <pc:sldMkLst>
          <pc:docMk/>
          <pc:sldMk cId="3103284824" sldId="260"/>
        </pc:sldMkLst>
      </pc:sldChg>
      <pc:sldChg chg="modTransition">
        <pc:chgData name="Robert Sanders" userId="S::robert.sanders@portsmouth.anglican.org::2099a037-7b68-439e-9557-347cab38f0d9" providerId="AD" clId="Web-{B8D278CE-75DF-476D-D3A3-F881A0EF2F5E}" dt="2023-07-25T14:05:54.344" v="1"/>
        <pc:sldMkLst>
          <pc:docMk/>
          <pc:sldMk cId="1255956586" sldId="261"/>
        </pc:sldMkLst>
      </pc:sldChg>
      <pc:sldMasterChg chg="modTransition modSldLayout">
        <pc:chgData name="Robert Sanders" userId="S::robert.sanders@portsmouth.anglican.org::2099a037-7b68-439e-9557-347cab38f0d9" providerId="AD" clId="Web-{B8D278CE-75DF-476D-D3A3-F881A0EF2F5E}" dt="2023-07-25T14:05:54.344" v="1"/>
        <pc:sldMasterMkLst>
          <pc:docMk/>
          <pc:sldMasterMk cId="1719072017" sldId="2147483672"/>
        </pc:sldMasterMkLst>
        <pc:sldLayoutChg chg="modTransition">
          <pc:chgData name="Robert Sanders" userId="S::robert.sanders@portsmouth.anglican.org::2099a037-7b68-439e-9557-347cab38f0d9" providerId="AD" clId="Web-{B8D278CE-75DF-476D-D3A3-F881A0EF2F5E}" dt="2023-07-25T14:05:54.344" v="1"/>
          <pc:sldLayoutMkLst>
            <pc:docMk/>
            <pc:sldMasterMk cId="1719072017" sldId="2147483672"/>
            <pc:sldLayoutMk cId="3486988946" sldId="2147483673"/>
          </pc:sldLayoutMkLst>
        </pc:sldLayoutChg>
        <pc:sldLayoutChg chg="modTransition">
          <pc:chgData name="Robert Sanders" userId="S::robert.sanders@portsmouth.anglican.org::2099a037-7b68-439e-9557-347cab38f0d9" providerId="AD" clId="Web-{B8D278CE-75DF-476D-D3A3-F881A0EF2F5E}" dt="2023-07-25T14:05:54.344" v="1"/>
          <pc:sldLayoutMkLst>
            <pc:docMk/>
            <pc:sldMasterMk cId="1719072017" sldId="2147483672"/>
            <pc:sldLayoutMk cId="1325299600" sldId="2147483674"/>
          </pc:sldLayoutMkLst>
        </pc:sldLayoutChg>
        <pc:sldLayoutChg chg="modTransition">
          <pc:chgData name="Robert Sanders" userId="S::robert.sanders@portsmouth.anglican.org::2099a037-7b68-439e-9557-347cab38f0d9" providerId="AD" clId="Web-{B8D278CE-75DF-476D-D3A3-F881A0EF2F5E}" dt="2023-07-25T14:05:54.344" v="1"/>
          <pc:sldLayoutMkLst>
            <pc:docMk/>
            <pc:sldMasterMk cId="1719072017" sldId="2147483672"/>
            <pc:sldLayoutMk cId="3322265782" sldId="2147483675"/>
          </pc:sldLayoutMkLst>
        </pc:sldLayoutChg>
        <pc:sldLayoutChg chg="modTransition">
          <pc:chgData name="Robert Sanders" userId="S::robert.sanders@portsmouth.anglican.org::2099a037-7b68-439e-9557-347cab38f0d9" providerId="AD" clId="Web-{B8D278CE-75DF-476D-D3A3-F881A0EF2F5E}" dt="2023-07-25T14:05:54.344" v="1"/>
          <pc:sldLayoutMkLst>
            <pc:docMk/>
            <pc:sldMasterMk cId="1719072017" sldId="2147483672"/>
            <pc:sldLayoutMk cId="3821067701" sldId="2147483676"/>
          </pc:sldLayoutMkLst>
        </pc:sldLayoutChg>
        <pc:sldLayoutChg chg="modTransition">
          <pc:chgData name="Robert Sanders" userId="S::robert.sanders@portsmouth.anglican.org::2099a037-7b68-439e-9557-347cab38f0d9" providerId="AD" clId="Web-{B8D278CE-75DF-476D-D3A3-F881A0EF2F5E}" dt="2023-07-25T14:05:54.344" v="1"/>
          <pc:sldLayoutMkLst>
            <pc:docMk/>
            <pc:sldMasterMk cId="1719072017" sldId="2147483672"/>
            <pc:sldLayoutMk cId="4040936296" sldId="2147483677"/>
          </pc:sldLayoutMkLst>
        </pc:sldLayoutChg>
        <pc:sldLayoutChg chg="modTransition">
          <pc:chgData name="Robert Sanders" userId="S::robert.sanders@portsmouth.anglican.org::2099a037-7b68-439e-9557-347cab38f0d9" providerId="AD" clId="Web-{B8D278CE-75DF-476D-D3A3-F881A0EF2F5E}" dt="2023-07-25T14:05:54.344" v="1"/>
          <pc:sldLayoutMkLst>
            <pc:docMk/>
            <pc:sldMasterMk cId="1719072017" sldId="2147483672"/>
            <pc:sldLayoutMk cId="1064166516" sldId="2147483678"/>
          </pc:sldLayoutMkLst>
        </pc:sldLayoutChg>
        <pc:sldLayoutChg chg="modTransition">
          <pc:chgData name="Robert Sanders" userId="S::robert.sanders@portsmouth.anglican.org::2099a037-7b68-439e-9557-347cab38f0d9" providerId="AD" clId="Web-{B8D278CE-75DF-476D-D3A3-F881A0EF2F5E}" dt="2023-07-25T14:05:54.344" v="1"/>
          <pc:sldLayoutMkLst>
            <pc:docMk/>
            <pc:sldMasterMk cId="1719072017" sldId="2147483672"/>
            <pc:sldLayoutMk cId="220380073" sldId="2147483679"/>
          </pc:sldLayoutMkLst>
        </pc:sldLayoutChg>
        <pc:sldLayoutChg chg="modTransition">
          <pc:chgData name="Robert Sanders" userId="S::robert.sanders@portsmouth.anglican.org::2099a037-7b68-439e-9557-347cab38f0d9" providerId="AD" clId="Web-{B8D278CE-75DF-476D-D3A3-F881A0EF2F5E}" dt="2023-07-25T14:05:54.344" v="1"/>
          <pc:sldLayoutMkLst>
            <pc:docMk/>
            <pc:sldMasterMk cId="1719072017" sldId="2147483672"/>
            <pc:sldLayoutMk cId="3369670627" sldId="2147483680"/>
          </pc:sldLayoutMkLst>
        </pc:sldLayoutChg>
        <pc:sldLayoutChg chg="modTransition">
          <pc:chgData name="Robert Sanders" userId="S::robert.sanders@portsmouth.anglican.org::2099a037-7b68-439e-9557-347cab38f0d9" providerId="AD" clId="Web-{B8D278CE-75DF-476D-D3A3-F881A0EF2F5E}" dt="2023-07-25T14:05:54.344" v="1"/>
          <pc:sldLayoutMkLst>
            <pc:docMk/>
            <pc:sldMasterMk cId="1719072017" sldId="2147483672"/>
            <pc:sldLayoutMk cId="3723850597" sldId="2147483681"/>
          </pc:sldLayoutMkLst>
        </pc:sldLayoutChg>
        <pc:sldLayoutChg chg="modTransition">
          <pc:chgData name="Robert Sanders" userId="S::robert.sanders@portsmouth.anglican.org::2099a037-7b68-439e-9557-347cab38f0d9" providerId="AD" clId="Web-{B8D278CE-75DF-476D-D3A3-F881A0EF2F5E}" dt="2023-07-25T14:05:54.344" v="1"/>
          <pc:sldLayoutMkLst>
            <pc:docMk/>
            <pc:sldMasterMk cId="1719072017" sldId="2147483672"/>
            <pc:sldLayoutMk cId="3999160131" sldId="2147483682"/>
          </pc:sldLayoutMkLst>
        </pc:sldLayoutChg>
        <pc:sldLayoutChg chg="modTransition">
          <pc:chgData name="Robert Sanders" userId="S::robert.sanders@portsmouth.anglican.org::2099a037-7b68-439e-9557-347cab38f0d9" providerId="AD" clId="Web-{B8D278CE-75DF-476D-D3A3-F881A0EF2F5E}" dt="2023-07-25T14:05:54.344" v="1"/>
          <pc:sldLayoutMkLst>
            <pc:docMk/>
            <pc:sldMasterMk cId="1719072017" sldId="2147483672"/>
            <pc:sldLayoutMk cId="188758461" sldId="2147483683"/>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3B052-A59B-4AE3-A89A-E7748630C15B}"/>
              </a:ext>
            </a:extLst>
          </p:cNvPr>
          <p:cNvSpPr>
            <a:spLocks noGrp="1"/>
          </p:cNvSpPr>
          <p:nvPr>
            <p:ph type="ctrTitle"/>
          </p:nvPr>
        </p:nvSpPr>
        <p:spPr>
          <a:xfrm>
            <a:off x="1524000" y="1122363"/>
            <a:ext cx="9144000" cy="2387600"/>
          </a:xfrm>
        </p:spPr>
        <p:txBody>
          <a:bodyPr anchor="b"/>
          <a:lstStyle>
            <a:lvl1pPr algn="ctr">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DA9EC4-FEA9-41D2-BE8D-F709F01D37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6E155CF-52F5-4879-B7F3-D05812AC4A6D}"/>
              </a:ext>
            </a:extLst>
          </p:cNvPr>
          <p:cNvSpPr>
            <a:spLocks noGrp="1"/>
          </p:cNvSpPr>
          <p:nvPr>
            <p:ph type="dt" sz="half" idx="10"/>
          </p:nvPr>
        </p:nvSpPr>
        <p:spPr/>
        <p:txBody>
          <a:bodyPr/>
          <a:lstStyle/>
          <a:p>
            <a:fld id="{073D55F9-11A3-4523-8F38-6BA37933791A}" type="datetime1">
              <a:rPr lang="en-US" smtClean="0"/>
              <a:t>10/5/2023</a:t>
            </a:fld>
            <a:endParaRPr lang="en-US"/>
          </a:p>
        </p:txBody>
      </p:sp>
      <p:sp>
        <p:nvSpPr>
          <p:cNvPr id="5" name="Footer Placeholder 4">
            <a:extLst>
              <a:ext uri="{FF2B5EF4-FFF2-40B4-BE49-F238E27FC236}">
                <a16:creationId xmlns:a16="http://schemas.microsoft.com/office/drawing/2014/main" id="{80D053AC-61ED-4C2F-90BF-D4A916545107}"/>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138B2ED7-A198-4613-B8C9-EE02BAE24FA4}"/>
              </a:ext>
            </a:extLst>
          </p:cNvPr>
          <p:cNvSpPr>
            <a:spLocks noGrp="1"/>
          </p:cNvSpPr>
          <p:nvPr>
            <p:ph type="sldNum" sz="quarter" idx="12"/>
          </p:nvPr>
        </p:nvSpPr>
        <p:spPr/>
        <p:txBody>
          <a:bodyPr/>
          <a:lstStyle/>
          <a:p>
            <a:fld id="{11A71338-8BA2-4C79-A6C5-5A8E30081D0C}" type="slidenum">
              <a:rPr lang="en-US" smtClean="0"/>
              <a:t>‹#›</a:t>
            </a:fld>
            <a:endParaRPr lang="en-US"/>
          </a:p>
        </p:txBody>
      </p:sp>
    </p:spTree>
    <p:extLst>
      <p:ext uri="{BB962C8B-B14F-4D97-AF65-F5344CB8AC3E}">
        <p14:creationId xmlns:p14="http://schemas.microsoft.com/office/powerpoint/2010/main" val="188758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B47DD-81F8-4128-9E50-04A9F2D3DCD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56564D1-2B83-4C0F-ACBA-E91472C50A3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6FA1D7D-D2EC-4ADB-9C65-191DEC82DDF4}"/>
              </a:ext>
            </a:extLst>
          </p:cNvPr>
          <p:cNvSpPr>
            <a:spLocks noGrp="1"/>
          </p:cNvSpPr>
          <p:nvPr>
            <p:ph type="dt" sz="half" idx="10"/>
          </p:nvPr>
        </p:nvSpPr>
        <p:spPr/>
        <p:txBody>
          <a:bodyPr/>
          <a:lstStyle/>
          <a:p>
            <a:fld id="{0B4E757A-3EC2-4683-9080-1A460C37C843}" type="datetime1">
              <a:rPr lang="en-US" smtClean="0"/>
              <a:t>10/5/2023</a:t>
            </a:fld>
            <a:endParaRPr lang="en-US"/>
          </a:p>
        </p:txBody>
      </p:sp>
      <p:sp>
        <p:nvSpPr>
          <p:cNvPr id="5" name="Footer Placeholder 4">
            <a:extLst>
              <a:ext uri="{FF2B5EF4-FFF2-40B4-BE49-F238E27FC236}">
                <a16:creationId xmlns:a16="http://schemas.microsoft.com/office/drawing/2014/main" id="{534CB571-86F9-474A-826A-75CC21C8832B}"/>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A1384F5F-50E6-4BB9-B848-EE2302C02ABE}"/>
              </a:ext>
            </a:extLst>
          </p:cNvPr>
          <p:cNvSpPr>
            <a:spLocks noGrp="1"/>
          </p:cNvSpPr>
          <p:nvPr>
            <p:ph type="sldNum" sz="quarter" idx="12"/>
          </p:nvPr>
        </p:nvSpPr>
        <p:spPr/>
        <p:txBody>
          <a:bodyPr/>
          <a:lstStyle/>
          <a:p>
            <a:fld id="{11A71338-8BA2-4C79-A6C5-5A8E30081D0C}" type="slidenum">
              <a:rPr lang="en-US" smtClean="0"/>
              <a:t>‹#›</a:t>
            </a:fld>
            <a:endParaRPr lang="en-US"/>
          </a:p>
        </p:txBody>
      </p:sp>
    </p:spTree>
    <p:extLst>
      <p:ext uri="{BB962C8B-B14F-4D97-AF65-F5344CB8AC3E}">
        <p14:creationId xmlns:p14="http://schemas.microsoft.com/office/powerpoint/2010/main" val="1325299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3F08DF-1C0D-4F53-A3AB-95D7B55FA06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C0D3BBD-C494-4E94-B189-319802A93E3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3C0BD9-4BED-43D3-852F-B74B949A2287}"/>
              </a:ext>
            </a:extLst>
          </p:cNvPr>
          <p:cNvSpPr>
            <a:spLocks noGrp="1"/>
          </p:cNvSpPr>
          <p:nvPr>
            <p:ph type="dt" sz="half" idx="10"/>
          </p:nvPr>
        </p:nvSpPr>
        <p:spPr>
          <a:xfrm>
            <a:off x="523539" y="6324600"/>
            <a:ext cx="2560220" cy="365125"/>
          </a:xfrm>
        </p:spPr>
        <p:txBody>
          <a:bodyPr/>
          <a:lstStyle/>
          <a:p>
            <a:fld id="{5CC8096C-64ED-4153-A483-5C02E44AD5C3}" type="datetime1">
              <a:rPr lang="en-US" smtClean="0"/>
              <a:t>10/5/2023</a:t>
            </a:fld>
            <a:endParaRPr lang="en-US" dirty="0"/>
          </a:p>
        </p:txBody>
      </p:sp>
      <p:sp>
        <p:nvSpPr>
          <p:cNvPr id="5" name="Footer Placeholder 4">
            <a:extLst>
              <a:ext uri="{FF2B5EF4-FFF2-40B4-BE49-F238E27FC236}">
                <a16:creationId xmlns:a16="http://schemas.microsoft.com/office/drawing/2014/main" id="{BB7811DC-C725-4462-B622-DB96A8987673}"/>
              </a:ext>
            </a:extLst>
          </p:cNvPr>
          <p:cNvSpPr>
            <a:spLocks noGrp="1"/>
          </p:cNvSpPr>
          <p:nvPr>
            <p:ph type="ftr" sz="quarter" idx="11"/>
          </p:nvPr>
        </p:nvSpPr>
        <p:spPr>
          <a:xfrm>
            <a:off x="4267200" y="6319838"/>
            <a:ext cx="3982781" cy="365125"/>
          </a:xfrm>
        </p:spPr>
        <p:txBody>
          <a:bodyPr/>
          <a:lstStyle/>
          <a:p>
            <a:r>
              <a:rPr lang="en-US"/>
              <a:t>Sample Footer Text</a:t>
            </a:r>
          </a:p>
        </p:txBody>
      </p:sp>
      <p:sp>
        <p:nvSpPr>
          <p:cNvPr id="6" name="Slide Number Placeholder 5">
            <a:extLst>
              <a:ext uri="{FF2B5EF4-FFF2-40B4-BE49-F238E27FC236}">
                <a16:creationId xmlns:a16="http://schemas.microsoft.com/office/drawing/2014/main" id="{67C42D06-438F-4150-9238-E2FAEE5E28D9}"/>
              </a:ext>
            </a:extLst>
          </p:cNvPr>
          <p:cNvSpPr>
            <a:spLocks noGrp="1"/>
          </p:cNvSpPr>
          <p:nvPr>
            <p:ph type="sldNum" sz="quarter" idx="12"/>
          </p:nvPr>
        </p:nvSpPr>
        <p:spPr/>
        <p:txBody>
          <a:bodyPr/>
          <a:lstStyle/>
          <a:p>
            <a:fld id="{11A71338-8BA2-4C79-A6C5-5A8E30081D0C}" type="slidenum">
              <a:rPr lang="en-US" smtClean="0"/>
              <a:t>‹#›</a:t>
            </a:fld>
            <a:endParaRPr lang="en-US"/>
          </a:p>
        </p:txBody>
      </p:sp>
    </p:spTree>
    <p:extLst>
      <p:ext uri="{BB962C8B-B14F-4D97-AF65-F5344CB8AC3E}">
        <p14:creationId xmlns:p14="http://schemas.microsoft.com/office/powerpoint/2010/main" val="3486988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98991-AEF1-4F19-AAB8-436EAD58C282}"/>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D25B44F-E7DA-40C6-8B44-71EAB6BDFC98}"/>
              </a:ext>
            </a:extLst>
          </p:cNvPr>
          <p:cNvSpPr>
            <a:spLocks noGrp="1"/>
          </p:cNvSpPr>
          <p:nvPr>
            <p:ph idx="1"/>
          </p:nvPr>
        </p:nvSpPr>
        <p:spPr/>
        <p:txBody>
          <a:bodyPr/>
          <a:lstStyle>
            <a:lvl1pPr marL="228600" indent="-228600">
              <a:buFont typeface="Arial" panose="020B0604020202020204" pitchFamily="34" charset="0"/>
              <a:buChar char="•"/>
              <a:defRPr/>
            </a:lvl1pPr>
            <a:lvl2pPr marL="228600" indent="-228600">
              <a:buFont typeface="Arial" panose="020B0604020202020204" pitchFamily="34" charset="0"/>
              <a:buChar char="•"/>
              <a:defRPr/>
            </a:lvl2pPr>
            <a:lvl3pPr marL="228600" indent="-228600">
              <a:buFont typeface="Arial" panose="020B0604020202020204" pitchFamily="34" charset="0"/>
              <a:buChar char="•"/>
              <a:defRPr/>
            </a:lvl3pPr>
            <a:lvl4pPr marL="228600" indent="-228600">
              <a:buFont typeface="Arial" panose="020B0604020202020204" pitchFamily="34" charset="0"/>
              <a:buChar char="•"/>
              <a:defRPr/>
            </a:lvl4pPr>
            <a:lvl5pPr marL="228600" indent="-228600">
              <a:buFont typeface="Arial" panose="020B0604020202020204" pitchFamily="34" charset="0"/>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1F71817-A045-48C0-975B-CBEF88E9561E}"/>
              </a:ext>
            </a:extLst>
          </p:cNvPr>
          <p:cNvSpPr>
            <a:spLocks noGrp="1"/>
          </p:cNvSpPr>
          <p:nvPr>
            <p:ph type="dt" sz="half" idx="10"/>
          </p:nvPr>
        </p:nvSpPr>
        <p:spPr/>
        <p:txBody>
          <a:bodyPr/>
          <a:lstStyle/>
          <a:p>
            <a:fld id="{1CB9D56B-6EBE-4E5F-99D9-2A3DBDF37D0A}" type="datetime1">
              <a:rPr lang="en-US" smtClean="0"/>
              <a:t>10/5/2023</a:t>
            </a:fld>
            <a:endParaRPr lang="en-US"/>
          </a:p>
        </p:txBody>
      </p:sp>
      <p:sp>
        <p:nvSpPr>
          <p:cNvPr id="5" name="Footer Placeholder 4">
            <a:extLst>
              <a:ext uri="{FF2B5EF4-FFF2-40B4-BE49-F238E27FC236}">
                <a16:creationId xmlns:a16="http://schemas.microsoft.com/office/drawing/2014/main" id="{B61C39F0-32D4-407C-8BCA-97F2D9E500C9}"/>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99CF4459-37B2-4F87-B508-DB04D4332067}"/>
              </a:ext>
            </a:extLst>
          </p:cNvPr>
          <p:cNvSpPr>
            <a:spLocks noGrp="1"/>
          </p:cNvSpPr>
          <p:nvPr>
            <p:ph type="sldNum" sz="quarter" idx="12"/>
          </p:nvPr>
        </p:nvSpPr>
        <p:spPr/>
        <p:txBody>
          <a:bodyPr/>
          <a:lstStyle/>
          <a:p>
            <a:fld id="{11A71338-8BA2-4C79-A6C5-5A8E30081D0C}" type="slidenum">
              <a:rPr lang="en-US" smtClean="0"/>
              <a:t>‹#›</a:t>
            </a:fld>
            <a:endParaRPr lang="en-US"/>
          </a:p>
        </p:txBody>
      </p:sp>
    </p:spTree>
    <p:extLst>
      <p:ext uri="{BB962C8B-B14F-4D97-AF65-F5344CB8AC3E}">
        <p14:creationId xmlns:p14="http://schemas.microsoft.com/office/powerpoint/2010/main" val="3999160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BBD03-9D57-48E9-8B43-688B72997276}"/>
              </a:ext>
            </a:extLst>
          </p:cNvPr>
          <p:cNvSpPr>
            <a:spLocks noGrp="1"/>
          </p:cNvSpPr>
          <p:nvPr>
            <p:ph type="title"/>
          </p:nvPr>
        </p:nvSpPr>
        <p:spPr>
          <a:xfrm>
            <a:off x="457200" y="1709738"/>
            <a:ext cx="10890250" cy="2852737"/>
          </a:xfrm>
        </p:spPr>
        <p:txBody>
          <a:bodyPr anchor="b"/>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83F376C-8A2F-4BE5-9669-4A6DA21B771A}"/>
              </a:ext>
            </a:extLst>
          </p:cNvPr>
          <p:cNvSpPr>
            <a:spLocks noGrp="1"/>
          </p:cNvSpPr>
          <p:nvPr>
            <p:ph type="body" idx="1"/>
          </p:nvPr>
        </p:nvSpPr>
        <p:spPr>
          <a:xfrm>
            <a:off x="457200" y="4589463"/>
            <a:ext cx="10890250" cy="1500187"/>
          </a:xfrm>
        </p:spPr>
        <p:txBody>
          <a:bodyPr/>
          <a:lstStyle>
            <a:lvl1pPr marL="0" indent="0">
              <a:buNone/>
              <a:defRPr sz="2400">
                <a:solidFill>
                  <a:srgbClr val="FFFFFF"/>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2654893-212E-4450-8F7A-27256B31F9FB}"/>
              </a:ext>
            </a:extLst>
          </p:cNvPr>
          <p:cNvSpPr>
            <a:spLocks noGrp="1"/>
          </p:cNvSpPr>
          <p:nvPr>
            <p:ph type="dt" sz="half" idx="10"/>
          </p:nvPr>
        </p:nvSpPr>
        <p:spPr/>
        <p:txBody>
          <a:bodyPr/>
          <a:lstStyle/>
          <a:p>
            <a:fld id="{8C33F3CA-C7E3-432D-9282-18F13836509A}" type="datetime1">
              <a:rPr lang="en-US" smtClean="0"/>
              <a:t>10/5/2023</a:t>
            </a:fld>
            <a:endParaRPr lang="en-US" dirty="0"/>
          </a:p>
        </p:txBody>
      </p:sp>
      <p:sp>
        <p:nvSpPr>
          <p:cNvPr id="5" name="Footer Placeholder 4">
            <a:extLst>
              <a:ext uri="{FF2B5EF4-FFF2-40B4-BE49-F238E27FC236}">
                <a16:creationId xmlns:a16="http://schemas.microsoft.com/office/drawing/2014/main" id="{600E881A-3958-44A9-9EDB-D86F4E4144C0}"/>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CFEDBC4F-D9B8-4BFA-BE4F-D4B9B739D1BA}"/>
              </a:ext>
            </a:extLst>
          </p:cNvPr>
          <p:cNvSpPr>
            <a:spLocks noGrp="1"/>
          </p:cNvSpPr>
          <p:nvPr>
            <p:ph type="sldNum" sz="quarter" idx="12"/>
          </p:nvPr>
        </p:nvSpPr>
        <p:spPr/>
        <p:txBody>
          <a:bodyPr/>
          <a:lstStyle/>
          <a:p>
            <a:fld id="{11A71338-8BA2-4C79-A6C5-5A8E30081D0C}" type="slidenum">
              <a:rPr lang="en-US" smtClean="0"/>
              <a:t>‹#›</a:t>
            </a:fld>
            <a:endParaRPr lang="en-US"/>
          </a:p>
        </p:txBody>
      </p:sp>
    </p:spTree>
    <p:extLst>
      <p:ext uri="{BB962C8B-B14F-4D97-AF65-F5344CB8AC3E}">
        <p14:creationId xmlns:p14="http://schemas.microsoft.com/office/powerpoint/2010/main" val="3723850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C8777-C460-4649-8822-CA943386D06D}"/>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FDF69E6-1094-437B-AA7E-0E21B7136CCA}"/>
              </a:ext>
            </a:extLst>
          </p:cNvPr>
          <p:cNvSpPr>
            <a:spLocks noGrp="1"/>
          </p:cNvSpPr>
          <p:nvPr>
            <p:ph sz="half" idx="1"/>
          </p:nvPr>
        </p:nvSpPr>
        <p:spPr>
          <a:xfrm>
            <a:off x="457200" y="1825625"/>
            <a:ext cx="5562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C20BC963-4591-4BE3-AE63-4999A13C505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04D5BB-DB84-4266-9B4F-E65CCFE5B310}"/>
              </a:ext>
            </a:extLst>
          </p:cNvPr>
          <p:cNvSpPr>
            <a:spLocks noGrp="1"/>
          </p:cNvSpPr>
          <p:nvPr>
            <p:ph type="dt" sz="half" idx="10"/>
          </p:nvPr>
        </p:nvSpPr>
        <p:spPr/>
        <p:txBody>
          <a:bodyPr/>
          <a:lstStyle/>
          <a:p>
            <a:fld id="{75BE9C62-1337-40B8-BA50-E9F4861DB4BC}" type="datetime1">
              <a:rPr lang="en-US" smtClean="0"/>
              <a:t>10/5/2023</a:t>
            </a:fld>
            <a:endParaRPr lang="en-US"/>
          </a:p>
        </p:txBody>
      </p:sp>
      <p:sp>
        <p:nvSpPr>
          <p:cNvPr id="6" name="Footer Placeholder 5">
            <a:extLst>
              <a:ext uri="{FF2B5EF4-FFF2-40B4-BE49-F238E27FC236}">
                <a16:creationId xmlns:a16="http://schemas.microsoft.com/office/drawing/2014/main" id="{891A99B5-D493-4AB1-AF24-6660540D56AD}"/>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FE178D0-5F1E-43FA-B447-53501EDD17C0}"/>
              </a:ext>
            </a:extLst>
          </p:cNvPr>
          <p:cNvSpPr>
            <a:spLocks noGrp="1"/>
          </p:cNvSpPr>
          <p:nvPr>
            <p:ph type="sldNum" sz="quarter" idx="12"/>
          </p:nvPr>
        </p:nvSpPr>
        <p:spPr/>
        <p:txBody>
          <a:bodyPr/>
          <a:lstStyle/>
          <a:p>
            <a:fld id="{11A71338-8BA2-4C79-A6C5-5A8E30081D0C}" type="slidenum">
              <a:rPr lang="en-US" smtClean="0"/>
              <a:t>‹#›</a:t>
            </a:fld>
            <a:endParaRPr lang="en-US"/>
          </a:p>
        </p:txBody>
      </p:sp>
    </p:spTree>
    <p:extLst>
      <p:ext uri="{BB962C8B-B14F-4D97-AF65-F5344CB8AC3E}">
        <p14:creationId xmlns:p14="http://schemas.microsoft.com/office/powerpoint/2010/main" val="3369670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DC85CC-8D2B-4219-A2A4-1625A02DFEC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D6143C8-1CF7-440E-99A3-0527314598C6}"/>
              </a:ext>
            </a:extLst>
          </p:cNvPr>
          <p:cNvSpPr>
            <a:spLocks noGrp="1"/>
          </p:cNvSpPr>
          <p:nvPr>
            <p:ph type="body" idx="1"/>
          </p:nvPr>
        </p:nvSpPr>
        <p:spPr>
          <a:xfrm>
            <a:off x="839788" y="1820863"/>
            <a:ext cx="5157787" cy="1150937"/>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EEFF5CA-4662-4430-80C7-99CD7D66C9CF}"/>
              </a:ext>
            </a:extLst>
          </p:cNvPr>
          <p:cNvSpPr>
            <a:spLocks noGrp="1"/>
          </p:cNvSpPr>
          <p:nvPr>
            <p:ph sz="half" idx="2"/>
          </p:nvPr>
        </p:nvSpPr>
        <p:spPr>
          <a:xfrm>
            <a:off x="839788" y="3101975"/>
            <a:ext cx="5157787" cy="30876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876CB5B7-DC23-41CE-872B-E25BD64F84A5}"/>
              </a:ext>
            </a:extLst>
          </p:cNvPr>
          <p:cNvSpPr>
            <a:spLocks noGrp="1"/>
          </p:cNvSpPr>
          <p:nvPr>
            <p:ph type="body" sz="quarter" idx="3"/>
          </p:nvPr>
        </p:nvSpPr>
        <p:spPr>
          <a:xfrm>
            <a:off x="6172200" y="1820863"/>
            <a:ext cx="5183188" cy="1150937"/>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DF7633C-C24D-4947-979C-132B3AC405A8}"/>
              </a:ext>
            </a:extLst>
          </p:cNvPr>
          <p:cNvSpPr>
            <a:spLocks noGrp="1"/>
          </p:cNvSpPr>
          <p:nvPr>
            <p:ph sz="quarter" idx="4"/>
          </p:nvPr>
        </p:nvSpPr>
        <p:spPr>
          <a:xfrm>
            <a:off x="6172200" y="3101975"/>
            <a:ext cx="5183188" cy="30876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CE8A46E1-3934-4807-900F-CA7A4D8D66B3}"/>
              </a:ext>
            </a:extLst>
          </p:cNvPr>
          <p:cNvSpPr>
            <a:spLocks noGrp="1"/>
          </p:cNvSpPr>
          <p:nvPr>
            <p:ph type="dt" sz="half" idx="10"/>
          </p:nvPr>
        </p:nvSpPr>
        <p:spPr/>
        <p:txBody>
          <a:bodyPr/>
          <a:lstStyle/>
          <a:p>
            <a:fld id="{47C195EB-2DA3-4B24-8725-19BC22A7BE50}" type="datetime1">
              <a:rPr lang="en-US" smtClean="0"/>
              <a:t>10/5/2023</a:t>
            </a:fld>
            <a:endParaRPr lang="en-US"/>
          </a:p>
        </p:txBody>
      </p:sp>
      <p:sp>
        <p:nvSpPr>
          <p:cNvPr id="8" name="Footer Placeholder 7">
            <a:extLst>
              <a:ext uri="{FF2B5EF4-FFF2-40B4-BE49-F238E27FC236}">
                <a16:creationId xmlns:a16="http://schemas.microsoft.com/office/drawing/2014/main" id="{4BC9C6EA-1549-4601-8226-E5C43469CAFE}"/>
              </a:ext>
            </a:extLst>
          </p:cNvPr>
          <p:cNvSpPr>
            <a:spLocks noGrp="1"/>
          </p:cNvSpPr>
          <p:nvPr>
            <p:ph type="ftr" sz="quarter" idx="11"/>
          </p:nvPr>
        </p:nvSpPr>
        <p:spPr/>
        <p:txBody>
          <a:bodyPr/>
          <a:lstStyle/>
          <a:p>
            <a:r>
              <a:rPr lang="en-US"/>
              <a:t>Sample Footer Text</a:t>
            </a:r>
          </a:p>
        </p:txBody>
      </p:sp>
      <p:sp>
        <p:nvSpPr>
          <p:cNvPr id="9" name="Slide Number Placeholder 8">
            <a:extLst>
              <a:ext uri="{FF2B5EF4-FFF2-40B4-BE49-F238E27FC236}">
                <a16:creationId xmlns:a16="http://schemas.microsoft.com/office/drawing/2014/main" id="{F3658246-003D-4024-9F4B-BA3BD3FBFFBC}"/>
              </a:ext>
            </a:extLst>
          </p:cNvPr>
          <p:cNvSpPr>
            <a:spLocks noGrp="1"/>
          </p:cNvSpPr>
          <p:nvPr>
            <p:ph type="sldNum" sz="quarter" idx="12"/>
          </p:nvPr>
        </p:nvSpPr>
        <p:spPr/>
        <p:txBody>
          <a:bodyPr/>
          <a:lstStyle/>
          <a:p>
            <a:fld id="{11A71338-8BA2-4C79-A6C5-5A8E30081D0C}" type="slidenum">
              <a:rPr lang="en-US" smtClean="0"/>
              <a:t>‹#›</a:t>
            </a:fld>
            <a:endParaRPr lang="en-US"/>
          </a:p>
        </p:txBody>
      </p:sp>
    </p:spTree>
    <p:extLst>
      <p:ext uri="{BB962C8B-B14F-4D97-AF65-F5344CB8AC3E}">
        <p14:creationId xmlns:p14="http://schemas.microsoft.com/office/powerpoint/2010/main" val="220380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2DD4C-BFBC-4087-B94C-4DD0690E838E}"/>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BEB9D434-8228-4C7F-B520-14121EBC903B}"/>
              </a:ext>
            </a:extLst>
          </p:cNvPr>
          <p:cNvSpPr>
            <a:spLocks noGrp="1"/>
          </p:cNvSpPr>
          <p:nvPr>
            <p:ph type="dt" sz="half" idx="10"/>
          </p:nvPr>
        </p:nvSpPr>
        <p:spPr/>
        <p:txBody>
          <a:bodyPr/>
          <a:lstStyle/>
          <a:p>
            <a:fld id="{F4E237E6-0076-4915-A5A8-B7C11FA4F374}" type="datetime1">
              <a:rPr lang="en-US" smtClean="0"/>
              <a:t>10/5/2023</a:t>
            </a:fld>
            <a:endParaRPr lang="en-US"/>
          </a:p>
        </p:txBody>
      </p:sp>
      <p:sp>
        <p:nvSpPr>
          <p:cNvPr id="4" name="Footer Placeholder 3">
            <a:extLst>
              <a:ext uri="{FF2B5EF4-FFF2-40B4-BE49-F238E27FC236}">
                <a16:creationId xmlns:a16="http://schemas.microsoft.com/office/drawing/2014/main" id="{997B89BD-A70A-48D2-A3D9-DB2C0DB123B4}"/>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B4ACF4EF-5A2A-4A47-81DF-80CB513060F6}"/>
              </a:ext>
            </a:extLst>
          </p:cNvPr>
          <p:cNvSpPr>
            <a:spLocks noGrp="1"/>
          </p:cNvSpPr>
          <p:nvPr>
            <p:ph type="sldNum" sz="quarter" idx="12"/>
          </p:nvPr>
        </p:nvSpPr>
        <p:spPr/>
        <p:txBody>
          <a:bodyPr/>
          <a:lstStyle/>
          <a:p>
            <a:fld id="{11A71338-8BA2-4C79-A6C5-5A8E30081D0C}" type="slidenum">
              <a:rPr lang="en-US" smtClean="0"/>
              <a:t>‹#›</a:t>
            </a:fld>
            <a:endParaRPr lang="en-US"/>
          </a:p>
        </p:txBody>
      </p:sp>
    </p:spTree>
    <p:extLst>
      <p:ext uri="{BB962C8B-B14F-4D97-AF65-F5344CB8AC3E}">
        <p14:creationId xmlns:p14="http://schemas.microsoft.com/office/powerpoint/2010/main" val="1064166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8B9F00-8450-475B-B155-993BAF212AF6}"/>
              </a:ext>
            </a:extLst>
          </p:cNvPr>
          <p:cNvSpPr>
            <a:spLocks noGrp="1"/>
          </p:cNvSpPr>
          <p:nvPr>
            <p:ph type="dt" sz="half" idx="10"/>
          </p:nvPr>
        </p:nvSpPr>
        <p:spPr/>
        <p:txBody>
          <a:bodyPr/>
          <a:lstStyle/>
          <a:p>
            <a:fld id="{3505F58F-C0B5-422A-8E5A-6B99E5D80F0A}" type="datetime1">
              <a:rPr lang="en-US" smtClean="0"/>
              <a:t>10/5/2023</a:t>
            </a:fld>
            <a:endParaRPr lang="en-US"/>
          </a:p>
        </p:txBody>
      </p:sp>
      <p:sp>
        <p:nvSpPr>
          <p:cNvPr id="3" name="Footer Placeholder 2">
            <a:extLst>
              <a:ext uri="{FF2B5EF4-FFF2-40B4-BE49-F238E27FC236}">
                <a16:creationId xmlns:a16="http://schemas.microsoft.com/office/drawing/2014/main" id="{5C0FDDA3-8E6F-42F7-BFBE-7FA9C647CA4E}"/>
              </a:ext>
            </a:extLst>
          </p:cNvPr>
          <p:cNvSpPr>
            <a:spLocks noGrp="1"/>
          </p:cNvSpPr>
          <p:nvPr>
            <p:ph type="ftr" sz="quarter" idx="11"/>
          </p:nvPr>
        </p:nvSpPr>
        <p:spPr/>
        <p:txBody>
          <a:bodyPr/>
          <a:lstStyle/>
          <a:p>
            <a:r>
              <a:rPr lang="en-US"/>
              <a:t>Sample Footer Text</a:t>
            </a:r>
          </a:p>
        </p:txBody>
      </p:sp>
      <p:sp>
        <p:nvSpPr>
          <p:cNvPr id="4" name="Slide Number Placeholder 3">
            <a:extLst>
              <a:ext uri="{FF2B5EF4-FFF2-40B4-BE49-F238E27FC236}">
                <a16:creationId xmlns:a16="http://schemas.microsoft.com/office/drawing/2014/main" id="{B6C8E678-81B8-4356-9624-A0B999536312}"/>
              </a:ext>
            </a:extLst>
          </p:cNvPr>
          <p:cNvSpPr>
            <a:spLocks noGrp="1"/>
          </p:cNvSpPr>
          <p:nvPr>
            <p:ph type="sldNum" sz="quarter" idx="12"/>
          </p:nvPr>
        </p:nvSpPr>
        <p:spPr/>
        <p:txBody>
          <a:bodyPr/>
          <a:lstStyle/>
          <a:p>
            <a:fld id="{11A71338-8BA2-4C79-A6C5-5A8E30081D0C}" type="slidenum">
              <a:rPr lang="en-US" smtClean="0"/>
              <a:t>‹#›</a:t>
            </a:fld>
            <a:endParaRPr lang="en-US"/>
          </a:p>
        </p:txBody>
      </p:sp>
    </p:spTree>
    <p:extLst>
      <p:ext uri="{BB962C8B-B14F-4D97-AF65-F5344CB8AC3E}">
        <p14:creationId xmlns:p14="http://schemas.microsoft.com/office/powerpoint/2010/main" val="4040936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10DAA-DDE3-4C9C-8171-385A3DAC81CF}"/>
              </a:ext>
            </a:extLst>
          </p:cNvPr>
          <p:cNvSpPr>
            <a:spLocks noGrp="1"/>
          </p:cNvSpPr>
          <p:nvPr>
            <p:ph type="title"/>
          </p:nvPr>
        </p:nvSpPr>
        <p:spPr>
          <a:xfrm>
            <a:off x="839788" y="685800"/>
            <a:ext cx="3932237" cy="1981200"/>
          </a:xfrm>
        </p:spPr>
        <p:txBody>
          <a:bodyPr anchor="b"/>
          <a:lstStyle>
            <a:lvl1pPr>
              <a:defRPr sz="4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AF73DB2-BD72-4F5E-9CA2-197343A0908A}"/>
              </a:ext>
            </a:extLst>
          </p:cNvPr>
          <p:cNvSpPr>
            <a:spLocks noGrp="1"/>
          </p:cNvSpPr>
          <p:nvPr>
            <p:ph idx="1"/>
          </p:nvPr>
        </p:nvSpPr>
        <p:spPr>
          <a:xfrm>
            <a:off x="5183188" y="685801"/>
            <a:ext cx="6172200" cy="5175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71F01536-2B0A-42A2-827E-2EB2C324A5FE}"/>
              </a:ext>
            </a:extLst>
          </p:cNvPr>
          <p:cNvSpPr>
            <a:spLocks noGrp="1"/>
          </p:cNvSpPr>
          <p:nvPr>
            <p:ph type="body" sz="half" idx="2"/>
          </p:nvPr>
        </p:nvSpPr>
        <p:spPr>
          <a:xfrm>
            <a:off x="839788" y="2971800"/>
            <a:ext cx="3932237" cy="28971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22CD09-61EF-4733-831C-5B133DAE1F4C}"/>
              </a:ext>
            </a:extLst>
          </p:cNvPr>
          <p:cNvSpPr>
            <a:spLocks noGrp="1"/>
          </p:cNvSpPr>
          <p:nvPr>
            <p:ph type="dt" sz="half" idx="10"/>
          </p:nvPr>
        </p:nvSpPr>
        <p:spPr/>
        <p:txBody>
          <a:bodyPr/>
          <a:lstStyle/>
          <a:p>
            <a:fld id="{7565E655-9687-48DF-A33F-F8824CCCB5D1}" type="datetime1">
              <a:rPr lang="en-US" smtClean="0"/>
              <a:t>10/5/2023</a:t>
            </a:fld>
            <a:endParaRPr lang="en-US"/>
          </a:p>
        </p:txBody>
      </p:sp>
      <p:sp>
        <p:nvSpPr>
          <p:cNvPr id="6" name="Footer Placeholder 5">
            <a:extLst>
              <a:ext uri="{FF2B5EF4-FFF2-40B4-BE49-F238E27FC236}">
                <a16:creationId xmlns:a16="http://schemas.microsoft.com/office/drawing/2014/main" id="{5B109FCF-96E4-4EBF-AAFB-5E9AD22A68AE}"/>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79E381A6-E580-49A4-989C-EF4A54F83B45}"/>
              </a:ext>
            </a:extLst>
          </p:cNvPr>
          <p:cNvSpPr>
            <a:spLocks noGrp="1"/>
          </p:cNvSpPr>
          <p:nvPr>
            <p:ph type="sldNum" sz="quarter" idx="12"/>
          </p:nvPr>
        </p:nvSpPr>
        <p:spPr/>
        <p:txBody>
          <a:bodyPr/>
          <a:lstStyle/>
          <a:p>
            <a:fld id="{11A71338-8BA2-4C79-A6C5-5A8E30081D0C}" type="slidenum">
              <a:rPr lang="en-US" smtClean="0"/>
              <a:t>‹#›</a:t>
            </a:fld>
            <a:endParaRPr lang="en-US"/>
          </a:p>
        </p:txBody>
      </p:sp>
    </p:spTree>
    <p:extLst>
      <p:ext uri="{BB962C8B-B14F-4D97-AF65-F5344CB8AC3E}">
        <p14:creationId xmlns:p14="http://schemas.microsoft.com/office/powerpoint/2010/main" val="3821067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CCFA6E-F719-4613-8815-591471E722E5}"/>
              </a:ext>
            </a:extLst>
          </p:cNvPr>
          <p:cNvSpPr>
            <a:spLocks noGrp="1"/>
          </p:cNvSpPr>
          <p:nvPr>
            <p:ph type="title"/>
          </p:nvPr>
        </p:nvSpPr>
        <p:spPr>
          <a:xfrm>
            <a:off x="839788" y="685800"/>
            <a:ext cx="3932237" cy="2209799"/>
          </a:xfrm>
        </p:spPr>
        <p:txBody>
          <a:bodyPr anchor="b"/>
          <a:lstStyle>
            <a:lvl1pPr>
              <a:defRPr sz="44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654384F3-CDE0-4329-B76D-45AAC94B04A8}"/>
              </a:ext>
            </a:extLst>
          </p:cNvPr>
          <p:cNvSpPr>
            <a:spLocks noGrp="1"/>
          </p:cNvSpPr>
          <p:nvPr>
            <p:ph type="pic" idx="1"/>
          </p:nvPr>
        </p:nvSpPr>
        <p:spPr>
          <a:xfrm>
            <a:off x="5183188" y="685801"/>
            <a:ext cx="6172200" cy="5175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79A9D7EB-40DA-460F-A48A-3E6D5E5612E7}"/>
              </a:ext>
            </a:extLst>
          </p:cNvPr>
          <p:cNvSpPr>
            <a:spLocks noGrp="1"/>
          </p:cNvSpPr>
          <p:nvPr>
            <p:ph type="body" sz="half" idx="2"/>
          </p:nvPr>
        </p:nvSpPr>
        <p:spPr>
          <a:xfrm>
            <a:off x="839788" y="2971800"/>
            <a:ext cx="3932237" cy="28971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E56944C-E229-457E-868E-C48FF47DA37A}"/>
              </a:ext>
            </a:extLst>
          </p:cNvPr>
          <p:cNvSpPr>
            <a:spLocks noGrp="1"/>
          </p:cNvSpPr>
          <p:nvPr>
            <p:ph type="dt" sz="half" idx="10"/>
          </p:nvPr>
        </p:nvSpPr>
        <p:spPr/>
        <p:txBody>
          <a:bodyPr/>
          <a:lstStyle/>
          <a:p>
            <a:fld id="{B97FD56A-AAB8-4544-A495-D0645413C9E3}" type="datetime1">
              <a:rPr lang="en-US" smtClean="0"/>
              <a:t>10/5/2023</a:t>
            </a:fld>
            <a:endParaRPr lang="en-US"/>
          </a:p>
        </p:txBody>
      </p:sp>
      <p:sp>
        <p:nvSpPr>
          <p:cNvPr id="6" name="Footer Placeholder 5">
            <a:extLst>
              <a:ext uri="{FF2B5EF4-FFF2-40B4-BE49-F238E27FC236}">
                <a16:creationId xmlns:a16="http://schemas.microsoft.com/office/drawing/2014/main" id="{CC7115FE-359F-46EA-A3C8-0D18544E34AD}"/>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5165D17-3010-4FF5-9071-5CCD3E6995D6}"/>
              </a:ext>
            </a:extLst>
          </p:cNvPr>
          <p:cNvSpPr>
            <a:spLocks noGrp="1"/>
          </p:cNvSpPr>
          <p:nvPr>
            <p:ph type="sldNum" sz="quarter" idx="12"/>
          </p:nvPr>
        </p:nvSpPr>
        <p:spPr/>
        <p:txBody>
          <a:bodyPr/>
          <a:lstStyle/>
          <a:p>
            <a:fld id="{11A71338-8BA2-4C79-A6C5-5A8E30081D0C}" type="slidenum">
              <a:rPr lang="en-US" smtClean="0"/>
              <a:t>‹#›</a:t>
            </a:fld>
            <a:endParaRPr lang="en-US"/>
          </a:p>
        </p:txBody>
      </p:sp>
    </p:spTree>
    <p:extLst>
      <p:ext uri="{BB962C8B-B14F-4D97-AF65-F5344CB8AC3E}">
        <p14:creationId xmlns:p14="http://schemas.microsoft.com/office/powerpoint/2010/main" val="332226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15" name="Rectangle 114">
            <a:extLst>
              <a:ext uri="{FF2B5EF4-FFF2-40B4-BE49-F238E27FC236}">
                <a16:creationId xmlns:a16="http://schemas.microsoft.com/office/drawing/2014/main" id="{A4798C7F-C8CA-4799-BF37-3AB4642CDB66}"/>
              </a:ext>
            </a:extLst>
          </p:cNvPr>
          <p:cNvSpPr/>
          <p:nvPr/>
        </p:nvSpPr>
        <p:spPr>
          <a:xfrm>
            <a:off x="0" y="0"/>
            <a:ext cx="12188952"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nvGrpSpPr>
          <p:cNvPr id="80" name="Group 79">
            <a:extLst>
              <a:ext uri="{FF2B5EF4-FFF2-40B4-BE49-F238E27FC236}">
                <a16:creationId xmlns:a16="http://schemas.microsoft.com/office/drawing/2014/main" id="{87F0794B-55D3-4D2D-BDE7-4688ED321E42}"/>
              </a:ext>
            </a:extLst>
          </p:cNvPr>
          <p:cNvGrpSpPr/>
          <p:nvPr/>
        </p:nvGrpSpPr>
        <p:grpSpPr>
          <a:xfrm>
            <a:off x="-11413" y="0"/>
            <a:ext cx="12214827" cy="6858000"/>
            <a:chOff x="-6214" y="-1"/>
            <a:chExt cx="12214827" cy="6858000"/>
          </a:xfrm>
        </p:grpSpPr>
        <p:cxnSp>
          <p:nvCxnSpPr>
            <p:cNvPr id="81" name="Straight Connector 80">
              <a:extLst>
                <a:ext uri="{FF2B5EF4-FFF2-40B4-BE49-F238E27FC236}">
                  <a16:creationId xmlns:a16="http://schemas.microsoft.com/office/drawing/2014/main" id="{BE4C795B-1813-4CC6-B03F-8DD130BEAABD}"/>
                </a:ext>
              </a:extLst>
            </p:cNvPr>
            <p:cNvCxnSpPr>
              <a:cxnSpLocks/>
            </p:cNvCxnSpPr>
            <p:nvPr/>
          </p:nvCxnSpPr>
          <p:spPr>
            <a:xfrm>
              <a:off x="-6214" y="6686283"/>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E0F4C04D-5CD8-446B-BE3D-257172E6E4CB}"/>
                </a:ext>
              </a:extLst>
            </p:cNvPr>
            <p:cNvCxnSpPr>
              <a:cxnSpLocks/>
            </p:cNvCxnSpPr>
            <p:nvPr/>
          </p:nvCxnSpPr>
          <p:spPr>
            <a:xfrm>
              <a:off x="0"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FDDC802E-606F-4F39-84B6-90DF0FE54461}"/>
                </a:ext>
              </a:extLst>
            </p:cNvPr>
            <p:cNvCxnSpPr>
              <a:cxnSpLocks/>
            </p:cNvCxnSpPr>
            <p:nvPr/>
          </p:nvCxnSpPr>
          <p:spPr>
            <a:xfrm>
              <a:off x="1199325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2C5B0C75-0136-4A39-9AB6-0F02C4527810}"/>
                </a:ext>
              </a:extLst>
            </p:cNvPr>
            <p:cNvCxnSpPr>
              <a:cxnSpLocks/>
            </p:cNvCxnSpPr>
            <p:nvPr/>
          </p:nvCxnSpPr>
          <p:spPr>
            <a:xfrm>
              <a:off x="19252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C5ED2B52-3D40-46DE-8B54-99A4071578D8}"/>
                </a:ext>
              </a:extLst>
            </p:cNvPr>
            <p:cNvCxnSpPr>
              <a:cxnSpLocks/>
            </p:cNvCxnSpPr>
            <p:nvPr/>
          </p:nvCxnSpPr>
          <p:spPr>
            <a:xfrm>
              <a:off x="119196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18BCEC75-1B6B-45B2-8041-8D933FCF60F5}"/>
                </a:ext>
              </a:extLst>
            </p:cNvPr>
            <p:cNvCxnSpPr>
              <a:cxnSpLocks/>
            </p:cNvCxnSpPr>
            <p:nvPr/>
          </p:nvCxnSpPr>
          <p:spPr>
            <a:xfrm>
              <a:off x="2191404"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6A2FC789-056A-43CC-807E-4262CDC3E0F5}"/>
                </a:ext>
              </a:extLst>
            </p:cNvPr>
            <p:cNvCxnSpPr>
              <a:cxnSpLocks/>
            </p:cNvCxnSpPr>
            <p:nvPr/>
          </p:nvCxnSpPr>
          <p:spPr>
            <a:xfrm>
              <a:off x="3190842"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48C32FD3-76B0-40E7-89F2-E9C523210AF4}"/>
                </a:ext>
              </a:extLst>
            </p:cNvPr>
            <p:cNvCxnSpPr>
              <a:cxnSpLocks/>
            </p:cNvCxnSpPr>
            <p:nvPr/>
          </p:nvCxnSpPr>
          <p:spPr>
            <a:xfrm>
              <a:off x="4190280"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B82E9447-8362-426C-840A-B6F2231F7BCC}"/>
                </a:ext>
              </a:extLst>
            </p:cNvPr>
            <p:cNvCxnSpPr>
              <a:cxnSpLocks/>
            </p:cNvCxnSpPr>
            <p:nvPr/>
          </p:nvCxnSpPr>
          <p:spPr>
            <a:xfrm>
              <a:off x="518971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2F141DC8-83CE-4C21-A5BA-E2FFF3D866EF}"/>
                </a:ext>
              </a:extLst>
            </p:cNvPr>
            <p:cNvCxnSpPr>
              <a:cxnSpLocks/>
            </p:cNvCxnSpPr>
            <p:nvPr/>
          </p:nvCxnSpPr>
          <p:spPr>
            <a:xfrm>
              <a:off x="618915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512A697C-ECBC-40A9-AC69-BF96A34B91AF}"/>
                </a:ext>
              </a:extLst>
            </p:cNvPr>
            <p:cNvCxnSpPr>
              <a:cxnSpLocks/>
            </p:cNvCxnSpPr>
            <p:nvPr/>
          </p:nvCxnSpPr>
          <p:spPr>
            <a:xfrm>
              <a:off x="7188594"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D2E988AF-5EFB-43D3-B93F-6E4F41A2C90B}"/>
                </a:ext>
              </a:extLst>
            </p:cNvPr>
            <p:cNvCxnSpPr>
              <a:cxnSpLocks/>
            </p:cNvCxnSpPr>
            <p:nvPr/>
          </p:nvCxnSpPr>
          <p:spPr>
            <a:xfrm>
              <a:off x="8188032"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6B312C1B-AAE2-4A6D-ACC7-ABAA75D42854}"/>
                </a:ext>
              </a:extLst>
            </p:cNvPr>
            <p:cNvCxnSpPr>
              <a:cxnSpLocks/>
            </p:cNvCxnSpPr>
            <p:nvPr/>
          </p:nvCxnSpPr>
          <p:spPr>
            <a:xfrm>
              <a:off x="9187470"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57B96146-61DA-44D6-A9DF-6DB41FCF2D80}"/>
                </a:ext>
              </a:extLst>
            </p:cNvPr>
            <p:cNvCxnSpPr>
              <a:cxnSpLocks/>
            </p:cNvCxnSpPr>
            <p:nvPr/>
          </p:nvCxnSpPr>
          <p:spPr>
            <a:xfrm>
              <a:off x="1018690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6B33F93D-4439-46EE-97C4-9CECAAFDCF60}"/>
                </a:ext>
              </a:extLst>
            </p:cNvPr>
            <p:cNvCxnSpPr>
              <a:cxnSpLocks/>
            </p:cNvCxnSpPr>
            <p:nvPr/>
          </p:nvCxnSpPr>
          <p:spPr>
            <a:xfrm>
              <a:off x="1118634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5914B275-A3D7-4BA4-B8CB-E7657100F3AD}"/>
                </a:ext>
              </a:extLst>
            </p:cNvPr>
            <p:cNvCxnSpPr>
              <a:cxnSpLocks/>
            </p:cNvCxnSpPr>
            <p:nvPr/>
          </p:nvCxnSpPr>
          <p:spPr>
            <a:xfrm>
              <a:off x="1218578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BD26EF3B-FBE7-4D57-8E01-553F50734A68}"/>
                </a:ext>
              </a:extLst>
            </p:cNvPr>
            <p:cNvCxnSpPr>
              <a:cxnSpLocks/>
            </p:cNvCxnSpPr>
            <p:nvPr/>
          </p:nvCxnSpPr>
          <p:spPr>
            <a:xfrm>
              <a:off x="0" y="17171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6CC1E671-BA54-4B31-9A2E-8F50BC57A260}"/>
                </a:ext>
              </a:extLst>
            </p:cNvPr>
            <p:cNvCxnSpPr>
              <a:cxnSpLocks/>
            </p:cNvCxnSpPr>
            <p:nvPr/>
          </p:nvCxnSpPr>
          <p:spPr>
            <a:xfrm>
              <a:off x="0" y="72890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A836A704-3624-4ABF-9A67-0F52C2F3EFBF}"/>
                </a:ext>
              </a:extLst>
            </p:cNvPr>
            <p:cNvCxnSpPr>
              <a:cxnSpLocks/>
            </p:cNvCxnSpPr>
            <p:nvPr/>
          </p:nvCxnSpPr>
          <p:spPr>
            <a:xfrm>
              <a:off x="0" y="128609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5FDC385D-BA34-481F-A991-A776E0B19301}"/>
                </a:ext>
              </a:extLst>
            </p:cNvPr>
            <p:cNvCxnSpPr>
              <a:cxnSpLocks/>
            </p:cNvCxnSpPr>
            <p:nvPr/>
          </p:nvCxnSpPr>
          <p:spPr>
            <a:xfrm>
              <a:off x="0" y="184328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F1EF033A-D8FB-416B-AE51-4E098A27D68C}"/>
                </a:ext>
              </a:extLst>
            </p:cNvPr>
            <p:cNvCxnSpPr>
              <a:cxnSpLocks/>
            </p:cNvCxnSpPr>
            <p:nvPr/>
          </p:nvCxnSpPr>
          <p:spPr>
            <a:xfrm>
              <a:off x="0" y="240047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17C17B48-F458-4E9B-9331-56FCDC5B6AB2}"/>
                </a:ext>
              </a:extLst>
            </p:cNvPr>
            <p:cNvCxnSpPr>
              <a:cxnSpLocks/>
            </p:cNvCxnSpPr>
            <p:nvPr/>
          </p:nvCxnSpPr>
          <p:spPr>
            <a:xfrm>
              <a:off x="0" y="295766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07E44A4B-D453-46F0-A83D-AF0B33D5C59F}"/>
                </a:ext>
              </a:extLst>
            </p:cNvPr>
            <p:cNvCxnSpPr>
              <a:cxnSpLocks/>
            </p:cNvCxnSpPr>
            <p:nvPr/>
          </p:nvCxnSpPr>
          <p:spPr>
            <a:xfrm>
              <a:off x="0" y="351485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346BEA9F-314B-440D-AE8D-21E1252EC5A0}"/>
                </a:ext>
              </a:extLst>
            </p:cNvPr>
            <p:cNvCxnSpPr>
              <a:cxnSpLocks/>
            </p:cNvCxnSpPr>
            <p:nvPr/>
          </p:nvCxnSpPr>
          <p:spPr>
            <a:xfrm>
              <a:off x="0" y="407204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F15EAFD0-4869-4612-ACDE-ABC703104E88}"/>
                </a:ext>
              </a:extLst>
            </p:cNvPr>
            <p:cNvCxnSpPr>
              <a:cxnSpLocks/>
            </p:cNvCxnSpPr>
            <p:nvPr/>
          </p:nvCxnSpPr>
          <p:spPr>
            <a:xfrm>
              <a:off x="0" y="462923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A0F26706-7F23-4FF0-9CAF-F3C4F47C119D}"/>
                </a:ext>
              </a:extLst>
            </p:cNvPr>
            <p:cNvCxnSpPr>
              <a:cxnSpLocks/>
            </p:cNvCxnSpPr>
            <p:nvPr/>
          </p:nvCxnSpPr>
          <p:spPr>
            <a:xfrm>
              <a:off x="0" y="518642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C0195A72-345A-4E88-8D71-14DB3D1B607D}"/>
                </a:ext>
              </a:extLst>
            </p:cNvPr>
            <p:cNvCxnSpPr>
              <a:cxnSpLocks/>
            </p:cNvCxnSpPr>
            <p:nvPr/>
          </p:nvCxnSpPr>
          <p:spPr>
            <a:xfrm>
              <a:off x="0" y="574361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0DBF51A6-A3BC-49FE-BB01-E8992811774E}"/>
                </a:ext>
              </a:extLst>
            </p:cNvPr>
            <p:cNvCxnSpPr>
              <a:cxnSpLocks/>
            </p:cNvCxnSpPr>
            <p:nvPr/>
          </p:nvCxnSpPr>
          <p:spPr>
            <a:xfrm>
              <a:off x="0" y="6857999"/>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A78DF911-744C-419B-83DC-39F270BBF41F}"/>
                </a:ext>
              </a:extLst>
            </p:cNvPr>
            <p:cNvCxnSpPr>
              <a:cxnSpLocks/>
            </p:cNvCxnSpPr>
            <p:nvPr/>
          </p:nvCxnSpPr>
          <p:spPr>
            <a:xfrm>
              <a:off x="16613" y="6248400"/>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49" name="Freeform: Shape 148">
            <a:extLst>
              <a:ext uri="{FF2B5EF4-FFF2-40B4-BE49-F238E27FC236}">
                <a16:creationId xmlns:a16="http://schemas.microsoft.com/office/drawing/2014/main" id="{216BB147-20D5-4D93-BDA5-1BC614D6A4B2}"/>
              </a:ext>
            </a:extLst>
          </p:cNvPr>
          <p:cNvSpPr/>
          <p:nvPr/>
        </p:nvSpPr>
        <p:spPr>
          <a:xfrm>
            <a:off x="-6214" y="5014716"/>
            <a:ext cx="2800124" cy="1843284"/>
          </a:xfrm>
          <a:custGeom>
            <a:avLst/>
            <a:gdLst>
              <a:gd name="connsiteX0" fmla="*/ 375358 w 2800124"/>
              <a:gd name="connsiteY0" fmla="*/ 0 h 1843284"/>
              <a:gd name="connsiteX1" fmla="*/ 2781298 w 2800124"/>
              <a:gd name="connsiteY1" fmla="*/ 1770066 h 1843284"/>
              <a:gd name="connsiteX2" fmla="*/ 2800124 w 2800124"/>
              <a:gd name="connsiteY2" fmla="*/ 1843284 h 1843284"/>
              <a:gd name="connsiteX3" fmla="*/ 1987869 w 2800124"/>
              <a:gd name="connsiteY3" fmla="*/ 1843284 h 1843284"/>
              <a:gd name="connsiteX4" fmla="*/ 1986195 w 2800124"/>
              <a:gd name="connsiteY4" fmla="*/ 1838711 h 1843284"/>
              <a:gd name="connsiteX5" fmla="*/ 375357 w 2800124"/>
              <a:gd name="connsiteY5" fmla="*/ 770976 h 1843284"/>
              <a:gd name="connsiteX6" fmla="*/ 23030 w 2800124"/>
              <a:gd name="connsiteY6" fmla="*/ 806494 h 1843284"/>
              <a:gd name="connsiteX7" fmla="*/ 0 w 2800124"/>
              <a:gd name="connsiteY7" fmla="*/ 812415 h 1843284"/>
              <a:gd name="connsiteX8" fmla="*/ 0 w 2800124"/>
              <a:gd name="connsiteY8" fmla="*/ 30983 h 1843284"/>
              <a:gd name="connsiteX9" fmla="*/ 117785 w 2800124"/>
              <a:gd name="connsiteY9" fmla="*/ 13007 h 1843284"/>
              <a:gd name="connsiteX10" fmla="*/ 375358 w 2800124"/>
              <a:gd name="connsiteY10" fmla="*/ 0 h 1843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00124" h="1843284">
                <a:moveTo>
                  <a:pt x="375358" y="0"/>
                </a:moveTo>
                <a:cubicBezTo>
                  <a:pt x="1505802" y="0"/>
                  <a:pt x="2462339" y="744579"/>
                  <a:pt x="2781298" y="1770066"/>
                </a:cubicBezTo>
                <a:lnTo>
                  <a:pt x="2800124" y="1843284"/>
                </a:lnTo>
                <a:lnTo>
                  <a:pt x="1987869" y="1843284"/>
                </a:lnTo>
                <a:lnTo>
                  <a:pt x="1986195" y="1838711"/>
                </a:lnTo>
                <a:cubicBezTo>
                  <a:pt x="1720801" y="1211248"/>
                  <a:pt x="1099494" y="770976"/>
                  <a:pt x="375357" y="770976"/>
                </a:cubicBezTo>
                <a:cubicBezTo>
                  <a:pt x="254668" y="770976"/>
                  <a:pt x="136835" y="783206"/>
                  <a:pt x="23030" y="806494"/>
                </a:cubicBezTo>
                <a:lnTo>
                  <a:pt x="0" y="812415"/>
                </a:lnTo>
                <a:lnTo>
                  <a:pt x="0" y="30983"/>
                </a:lnTo>
                <a:lnTo>
                  <a:pt x="117785" y="13007"/>
                </a:lnTo>
                <a:cubicBezTo>
                  <a:pt x="202473" y="4406"/>
                  <a:pt x="288401" y="0"/>
                  <a:pt x="375358" y="0"/>
                </a:cubicBezTo>
                <a:close/>
              </a:path>
            </a:pathLst>
          </a:custGeom>
          <a:solidFill>
            <a:schemeClr val="accent5">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solidFill>
                <a:schemeClr val="tx1"/>
              </a:solidFill>
            </a:endParaRPr>
          </a:p>
        </p:txBody>
      </p:sp>
      <p:sp>
        <p:nvSpPr>
          <p:cNvPr id="2" name="Title Placeholder 1">
            <a:extLst>
              <a:ext uri="{FF2B5EF4-FFF2-40B4-BE49-F238E27FC236}">
                <a16:creationId xmlns:a16="http://schemas.microsoft.com/office/drawing/2014/main" id="{41447F1F-BFA8-4A56-894B-40120132EE48}"/>
              </a:ext>
            </a:extLst>
          </p:cNvPr>
          <p:cNvSpPr>
            <a:spLocks noGrp="1"/>
          </p:cNvSpPr>
          <p:nvPr>
            <p:ph type="title"/>
          </p:nvPr>
        </p:nvSpPr>
        <p:spPr>
          <a:xfrm>
            <a:off x="457200" y="365125"/>
            <a:ext cx="10722932"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658FB99-0FA3-49F4-99A1-61919F942794}"/>
              </a:ext>
            </a:extLst>
          </p:cNvPr>
          <p:cNvSpPr>
            <a:spLocks noGrp="1"/>
          </p:cNvSpPr>
          <p:nvPr>
            <p:ph type="body" idx="1"/>
          </p:nvPr>
        </p:nvSpPr>
        <p:spPr>
          <a:xfrm>
            <a:off x="457200" y="1825625"/>
            <a:ext cx="10722932"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4CDCCAE5-4EB0-4174-BD15-4943899B0A29}"/>
              </a:ext>
            </a:extLst>
          </p:cNvPr>
          <p:cNvSpPr>
            <a:spLocks noGrp="1"/>
          </p:cNvSpPr>
          <p:nvPr>
            <p:ph type="dt" sz="half" idx="2"/>
          </p:nvPr>
        </p:nvSpPr>
        <p:spPr>
          <a:xfrm>
            <a:off x="457200" y="6324600"/>
            <a:ext cx="2560220" cy="365125"/>
          </a:xfrm>
          <a:prstGeom prst="rect">
            <a:avLst/>
          </a:prstGeom>
        </p:spPr>
        <p:txBody>
          <a:bodyPr vert="horz" lIns="91440" tIns="45720" rIns="91440" bIns="45720" rtlCol="0" anchor="ctr"/>
          <a:lstStyle>
            <a:lvl1pPr algn="l">
              <a:defRPr sz="900" cap="all" spc="150" baseline="0">
                <a:solidFill>
                  <a:srgbClr val="FFFFFF"/>
                </a:solidFill>
              </a:defRPr>
            </a:lvl1pPr>
          </a:lstStyle>
          <a:p>
            <a:fld id="{193BAB95-8DA7-460B-B00A-7037C8394FB0}" type="datetime1">
              <a:rPr lang="en-US" smtClean="0"/>
              <a:pPr/>
              <a:t>10/5/2023</a:t>
            </a:fld>
            <a:endParaRPr lang="en-US" dirty="0"/>
          </a:p>
        </p:txBody>
      </p:sp>
      <p:sp>
        <p:nvSpPr>
          <p:cNvPr id="5" name="Footer Placeholder 4">
            <a:extLst>
              <a:ext uri="{FF2B5EF4-FFF2-40B4-BE49-F238E27FC236}">
                <a16:creationId xmlns:a16="http://schemas.microsoft.com/office/drawing/2014/main" id="{26A4189E-43B2-4CEE-B13E-61A1FBBBD25D}"/>
              </a:ext>
            </a:extLst>
          </p:cNvPr>
          <p:cNvSpPr>
            <a:spLocks noGrp="1"/>
          </p:cNvSpPr>
          <p:nvPr>
            <p:ph type="ftr" sz="quarter" idx="3"/>
          </p:nvPr>
        </p:nvSpPr>
        <p:spPr>
          <a:xfrm>
            <a:off x="4200861" y="6319838"/>
            <a:ext cx="3982781" cy="365125"/>
          </a:xfrm>
          <a:prstGeom prst="rect">
            <a:avLst/>
          </a:prstGeom>
        </p:spPr>
        <p:txBody>
          <a:bodyPr vert="horz" lIns="91440" tIns="45720" rIns="91440" bIns="45720" rtlCol="0" anchor="ctr"/>
          <a:lstStyle>
            <a:lvl1pPr algn="ctr">
              <a:defRPr sz="900" cap="all" spc="150" baseline="0">
                <a:solidFill>
                  <a:srgbClr val="FFFFFF"/>
                </a:solidFill>
              </a:defRPr>
            </a:lvl1pPr>
          </a:lstStyle>
          <a:p>
            <a:r>
              <a:rPr lang="en-US"/>
              <a:t>Sample Footer Text</a:t>
            </a:r>
            <a:endParaRPr lang="en-US" dirty="0">
              <a:solidFill>
                <a:srgbClr val="FFFFFF"/>
              </a:solidFill>
            </a:endParaRPr>
          </a:p>
        </p:txBody>
      </p:sp>
      <p:sp>
        <p:nvSpPr>
          <p:cNvPr id="6" name="Slide Number Placeholder 5">
            <a:extLst>
              <a:ext uri="{FF2B5EF4-FFF2-40B4-BE49-F238E27FC236}">
                <a16:creationId xmlns:a16="http://schemas.microsoft.com/office/drawing/2014/main" id="{EAA0530F-0BC8-46EF-A765-DD58B5367528}"/>
              </a:ext>
            </a:extLst>
          </p:cNvPr>
          <p:cNvSpPr>
            <a:spLocks noGrp="1"/>
          </p:cNvSpPr>
          <p:nvPr>
            <p:ph type="sldNum" sz="quarter" idx="4"/>
          </p:nvPr>
        </p:nvSpPr>
        <p:spPr>
          <a:xfrm>
            <a:off x="11190806" y="6324600"/>
            <a:ext cx="799078" cy="365125"/>
          </a:xfrm>
          <a:prstGeom prst="rect">
            <a:avLst/>
          </a:prstGeom>
        </p:spPr>
        <p:txBody>
          <a:bodyPr vert="horz" lIns="91440" tIns="45720" rIns="91440" bIns="45720" rtlCol="0" anchor="ctr"/>
          <a:lstStyle>
            <a:lvl1pPr algn="ctr">
              <a:defRPr sz="900" cap="all" spc="150" baseline="0">
                <a:solidFill>
                  <a:srgbClr val="FFFFFF"/>
                </a:solidFill>
              </a:defRPr>
            </a:lvl1pPr>
          </a:lstStyle>
          <a:p>
            <a:fld id="{11A71338-8BA2-4C79-A6C5-5A8E30081D0C}" type="slidenum">
              <a:rPr lang="en-US" smtClean="0"/>
              <a:pPr/>
              <a:t>‹#›</a:t>
            </a:fld>
            <a:endParaRPr lang="en-US" dirty="0"/>
          </a:p>
        </p:txBody>
      </p:sp>
      <p:sp>
        <p:nvSpPr>
          <p:cNvPr id="77" name="Freeform: Shape 76">
            <a:extLst>
              <a:ext uri="{FF2B5EF4-FFF2-40B4-BE49-F238E27FC236}">
                <a16:creationId xmlns:a16="http://schemas.microsoft.com/office/drawing/2014/main" id="{0A253F60-DE40-4508-A37A-61331DF1DD5D}"/>
              </a:ext>
            </a:extLst>
          </p:cNvPr>
          <p:cNvSpPr/>
          <p:nvPr/>
        </p:nvSpPr>
        <p:spPr>
          <a:xfrm>
            <a:off x="7979728" y="0"/>
            <a:ext cx="4209224" cy="1650549"/>
          </a:xfrm>
          <a:custGeom>
            <a:avLst/>
            <a:gdLst>
              <a:gd name="connsiteX0" fmla="*/ 0 w 4209224"/>
              <a:gd name="connsiteY0" fmla="*/ 0 h 1650549"/>
              <a:gd name="connsiteX1" fmla="*/ 846445 w 4209224"/>
              <a:gd name="connsiteY1" fmla="*/ 0 h 1650549"/>
              <a:gd name="connsiteX2" fmla="*/ 912542 w 4209224"/>
              <a:gd name="connsiteY2" fmla="*/ 108799 h 1650549"/>
              <a:gd name="connsiteX3" fmla="*/ 2362195 w 4209224"/>
              <a:gd name="connsiteY3" fmla="*/ 879573 h 1650549"/>
              <a:gd name="connsiteX4" fmla="*/ 3811848 w 4209224"/>
              <a:gd name="connsiteY4" fmla="*/ 108799 h 1650549"/>
              <a:gd name="connsiteX5" fmla="*/ 3877945 w 4209224"/>
              <a:gd name="connsiteY5" fmla="*/ 0 h 1650549"/>
              <a:gd name="connsiteX6" fmla="*/ 4209224 w 4209224"/>
              <a:gd name="connsiteY6" fmla="*/ 0 h 1650549"/>
              <a:gd name="connsiteX7" fmla="*/ 4209224 w 4209224"/>
              <a:gd name="connsiteY7" fmla="*/ 840421 h 1650549"/>
              <a:gd name="connsiteX8" fmla="*/ 4143538 w 4209224"/>
              <a:gd name="connsiteY8" fmla="*/ 912693 h 1650549"/>
              <a:gd name="connsiteX9" fmla="*/ 2362196 w 4209224"/>
              <a:gd name="connsiteY9" fmla="*/ 1650549 h 1650549"/>
              <a:gd name="connsiteX10" fmla="*/ 40969 w 4209224"/>
              <a:gd name="connsiteY10" fmla="*/ 111937 h 165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09224" h="1650549">
                <a:moveTo>
                  <a:pt x="0" y="0"/>
                </a:moveTo>
                <a:lnTo>
                  <a:pt x="846445" y="0"/>
                </a:lnTo>
                <a:lnTo>
                  <a:pt x="912542" y="108799"/>
                </a:lnTo>
                <a:cubicBezTo>
                  <a:pt x="1226710" y="573829"/>
                  <a:pt x="1758748" y="879573"/>
                  <a:pt x="2362195" y="879573"/>
                </a:cubicBezTo>
                <a:cubicBezTo>
                  <a:pt x="2965642" y="879573"/>
                  <a:pt x="3497680" y="573829"/>
                  <a:pt x="3811848" y="108799"/>
                </a:cubicBezTo>
                <a:lnTo>
                  <a:pt x="3877945" y="0"/>
                </a:lnTo>
                <a:lnTo>
                  <a:pt x="4209224" y="0"/>
                </a:lnTo>
                <a:lnTo>
                  <a:pt x="4209224" y="840421"/>
                </a:lnTo>
                <a:lnTo>
                  <a:pt x="4143538" y="912693"/>
                </a:lnTo>
                <a:cubicBezTo>
                  <a:pt x="3687653" y="1368578"/>
                  <a:pt x="3057854" y="1650549"/>
                  <a:pt x="2362196" y="1650549"/>
                </a:cubicBezTo>
                <a:cubicBezTo>
                  <a:pt x="1318710" y="1650549"/>
                  <a:pt x="423404" y="1016115"/>
                  <a:pt x="40969" y="111937"/>
                </a:cubicBezTo>
                <a:close/>
              </a:path>
            </a:pathLst>
          </a:custGeom>
          <a:solidFill>
            <a:schemeClr val="accent5">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solidFill>
                <a:schemeClr val="tx1"/>
              </a:solidFill>
            </a:endParaRPr>
          </a:p>
        </p:txBody>
      </p:sp>
    </p:spTree>
    <p:extLst>
      <p:ext uri="{BB962C8B-B14F-4D97-AF65-F5344CB8AC3E}">
        <p14:creationId xmlns:p14="http://schemas.microsoft.com/office/powerpoint/2010/main" val="1719072017"/>
      </p:ext>
    </p:extLst>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 id="2147483678" r:id="rId6"/>
    <p:sldLayoutId id="2147483677" r:id="rId7"/>
    <p:sldLayoutId id="2147483676" r:id="rId8"/>
    <p:sldLayoutId id="2147483675" r:id="rId9"/>
    <p:sldLayoutId id="2147483674" r:id="rId10"/>
    <p:sldLayoutId id="214748367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4400" kern="1200">
          <a:solidFill>
            <a:srgbClr val="FFFFFF"/>
          </a:solidFill>
          <a:latin typeface="+mj-lt"/>
          <a:ea typeface="+mj-ea"/>
          <a:cs typeface="+mj-cs"/>
        </a:defRPr>
      </a:lvl1pPr>
    </p:titleStyle>
    <p:bodyStyle>
      <a:lvl1pPr marL="228600" indent="-228600" algn="l" defTabSz="914400" rtl="0" eaLnBrk="1" latinLnBrk="0" hangingPunct="1">
        <a:lnSpc>
          <a:spcPct val="110000"/>
        </a:lnSpc>
        <a:spcBef>
          <a:spcPts val="1000"/>
        </a:spcBef>
        <a:buClr>
          <a:schemeClr val="bg1"/>
        </a:buClr>
        <a:buSzPct val="75000"/>
        <a:buFont typeface="Arial" panose="020B0604020202020204" pitchFamily="34" charset="0"/>
        <a:buChar char="•"/>
        <a:defRPr sz="2800" kern="1200">
          <a:solidFill>
            <a:srgbClr val="FFFFFF"/>
          </a:solidFill>
          <a:latin typeface="+mn-lt"/>
          <a:ea typeface="+mn-ea"/>
          <a:cs typeface="+mn-cs"/>
        </a:defRPr>
      </a:lvl1pPr>
      <a:lvl2pPr marL="228600" indent="-228600" algn="l" defTabSz="914400" rtl="0" eaLnBrk="1" latinLnBrk="0" hangingPunct="1">
        <a:lnSpc>
          <a:spcPct val="110000"/>
        </a:lnSpc>
        <a:spcBef>
          <a:spcPts val="500"/>
        </a:spcBef>
        <a:buClr>
          <a:schemeClr val="bg1"/>
        </a:buClr>
        <a:buSzPct val="75000"/>
        <a:buFont typeface="Arial" panose="020B0604020202020204" pitchFamily="34" charset="0"/>
        <a:buChar char="•"/>
        <a:defRPr sz="2400" kern="1200">
          <a:solidFill>
            <a:srgbClr val="FFFFFF"/>
          </a:solidFill>
          <a:latin typeface="+mn-lt"/>
          <a:ea typeface="+mn-ea"/>
          <a:cs typeface="+mn-cs"/>
        </a:defRPr>
      </a:lvl2pPr>
      <a:lvl3pPr marL="228600" indent="-228600" algn="l" defTabSz="914400" rtl="0" eaLnBrk="1" latinLnBrk="0" hangingPunct="1">
        <a:lnSpc>
          <a:spcPct val="110000"/>
        </a:lnSpc>
        <a:spcBef>
          <a:spcPts val="500"/>
        </a:spcBef>
        <a:buClr>
          <a:schemeClr val="bg1"/>
        </a:buClr>
        <a:buSzPct val="75000"/>
        <a:buFont typeface="Arial" panose="020B0604020202020204" pitchFamily="34" charset="0"/>
        <a:buChar char="•"/>
        <a:defRPr sz="2000" kern="1200">
          <a:solidFill>
            <a:srgbClr val="FFFFFF"/>
          </a:solidFill>
          <a:latin typeface="+mn-lt"/>
          <a:ea typeface="+mn-ea"/>
          <a:cs typeface="+mn-cs"/>
        </a:defRPr>
      </a:lvl3pPr>
      <a:lvl4pPr marL="228600" indent="-228600" algn="l" defTabSz="914400" rtl="0" eaLnBrk="1" latinLnBrk="0" hangingPunct="1">
        <a:lnSpc>
          <a:spcPct val="110000"/>
        </a:lnSpc>
        <a:spcBef>
          <a:spcPts val="500"/>
        </a:spcBef>
        <a:buClr>
          <a:schemeClr val="bg1"/>
        </a:buClr>
        <a:buSzPct val="75000"/>
        <a:buFont typeface="Arial" panose="020B0604020202020204" pitchFamily="34" charset="0"/>
        <a:buChar char="•"/>
        <a:defRPr sz="1800" kern="1200">
          <a:solidFill>
            <a:srgbClr val="FFFFFF"/>
          </a:solidFill>
          <a:latin typeface="+mn-lt"/>
          <a:ea typeface="+mn-ea"/>
          <a:cs typeface="+mn-cs"/>
        </a:defRPr>
      </a:lvl4pPr>
      <a:lvl5pPr marL="228600" indent="-228600" algn="l" defTabSz="914400" rtl="0" eaLnBrk="1" latinLnBrk="0" hangingPunct="1">
        <a:lnSpc>
          <a:spcPct val="110000"/>
        </a:lnSpc>
        <a:spcBef>
          <a:spcPts val="500"/>
        </a:spcBef>
        <a:buClr>
          <a:schemeClr val="bg1"/>
        </a:buClr>
        <a:buSzPct val="75000"/>
        <a:buFont typeface="Arial" panose="020B0604020202020204" pitchFamily="34" charset="0"/>
        <a:buChar char="•"/>
        <a:defRPr sz="1800" kern="1200">
          <a:solidFill>
            <a:srgbClr val="FFFFF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 hourglass with sand in front of a clock&#10;&#10;Description automatically generated">
            <a:extLst>
              <a:ext uri="{FF2B5EF4-FFF2-40B4-BE49-F238E27FC236}">
                <a16:creationId xmlns:a16="http://schemas.microsoft.com/office/drawing/2014/main" id="{35D0E788-E3E6-38B1-B98E-2C2B7E430B0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r="-1" b="-1"/>
          <a:stretch/>
        </p:blipFill>
        <p:spPr>
          <a:xfrm>
            <a:off x="3376" y="-27432"/>
            <a:ext cx="12188952" cy="6424896"/>
          </a:xfrm>
          <a:custGeom>
            <a:avLst/>
            <a:gdLst/>
            <a:ahLst/>
            <a:cxnLst/>
            <a:rect l="l" t="t" r="r" b="b"/>
            <a:pathLst>
              <a:path w="12205236" h="6424896">
                <a:moveTo>
                  <a:pt x="0" y="0"/>
                </a:moveTo>
                <a:lnTo>
                  <a:pt x="12205236" y="0"/>
                </a:lnTo>
                <a:lnTo>
                  <a:pt x="12205236" y="5218929"/>
                </a:lnTo>
                <a:cubicBezTo>
                  <a:pt x="6290213" y="5218929"/>
                  <a:pt x="6105369" y="7085096"/>
                  <a:pt x="548482" y="6174545"/>
                </a:cubicBezTo>
                <a:lnTo>
                  <a:pt x="0" y="6078725"/>
                </a:lnTo>
                <a:close/>
              </a:path>
            </a:pathLst>
          </a:custGeom>
        </p:spPr>
      </p:pic>
      <p:sp>
        <p:nvSpPr>
          <p:cNvPr id="2" name="Rectangle 1">
            <a:extLst>
              <a:ext uri="{FF2B5EF4-FFF2-40B4-BE49-F238E27FC236}">
                <a16:creationId xmlns:a16="http://schemas.microsoft.com/office/drawing/2014/main" id="{1D7B7D43-8193-740B-67D5-E236FEA20C41}"/>
              </a:ext>
            </a:extLst>
          </p:cNvPr>
          <p:cNvSpPr/>
          <p:nvPr/>
        </p:nvSpPr>
        <p:spPr>
          <a:xfrm>
            <a:off x="0" y="4745906"/>
            <a:ext cx="4085218" cy="1323439"/>
          </a:xfrm>
          <a:prstGeom prst="rect">
            <a:avLst/>
          </a:prstGeom>
          <a:noFill/>
        </p:spPr>
        <p:txBody>
          <a:bodyPr wrap="square" lIns="91440" tIns="45720" rIns="91440" bIns="45720">
            <a:spAutoFit/>
          </a:bodyPr>
          <a:lstStyle/>
          <a:p>
            <a:pPr algn="ctr"/>
            <a:r>
              <a:rPr lang="en-US" sz="80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Britannic Bold" panose="020B0903060703020204" pitchFamily="34" charset="0"/>
              </a:rPr>
              <a:t>Patience</a:t>
            </a:r>
          </a:p>
        </p:txBody>
      </p:sp>
      <p:sp>
        <p:nvSpPr>
          <p:cNvPr id="3" name="TextBox 2">
            <a:extLst>
              <a:ext uri="{FF2B5EF4-FFF2-40B4-BE49-F238E27FC236}">
                <a16:creationId xmlns:a16="http://schemas.microsoft.com/office/drawing/2014/main" id="{6B269052-866F-4D58-8BB6-4CECF57C2391}"/>
              </a:ext>
            </a:extLst>
          </p:cNvPr>
          <p:cNvSpPr txBox="1"/>
          <p:nvPr/>
        </p:nvSpPr>
        <p:spPr>
          <a:xfrm>
            <a:off x="3712029" y="6259286"/>
            <a:ext cx="8479971" cy="595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i="1">
                <a:solidFill>
                  <a:srgbClr val="002060"/>
                </a:solidFill>
                <a:latin typeface="Calibri"/>
              </a:rPr>
              <a:t>'Love is </a:t>
            </a:r>
            <a:r>
              <a:rPr lang="en-US" sz="3200" b="1" i="1" u="sng">
                <a:solidFill>
                  <a:srgbClr val="002060"/>
                </a:solidFill>
                <a:latin typeface="Calibri"/>
              </a:rPr>
              <a:t>patient</a:t>
            </a:r>
            <a:r>
              <a:rPr lang="en-US" sz="3200" b="1" i="1">
                <a:solidFill>
                  <a:srgbClr val="002060"/>
                </a:solidFill>
                <a:latin typeface="Calibri"/>
              </a:rPr>
              <a:t>, love is kind...' 1 Corinthians 13:4</a:t>
            </a:r>
            <a:r>
              <a:rPr lang="en-US" sz="3200">
                <a:solidFill>
                  <a:srgbClr val="002060"/>
                </a:solidFill>
                <a:latin typeface="Calibri"/>
                <a:ea typeface="Calibri"/>
                <a:cs typeface="Calibri"/>
              </a:rPr>
              <a:t>​</a:t>
            </a:r>
            <a:endParaRPr lang="en-US" sz="1200">
              <a:solidFill>
                <a:srgbClr val="002060"/>
              </a:solidFill>
            </a:endParaRPr>
          </a:p>
        </p:txBody>
      </p:sp>
    </p:spTree>
    <p:extLst>
      <p:ext uri="{BB962C8B-B14F-4D97-AF65-F5344CB8AC3E}">
        <p14:creationId xmlns:p14="http://schemas.microsoft.com/office/powerpoint/2010/main" val="109857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6E274E1C-4490-C1DC-97E7-F96C6BA9D151}"/>
              </a:ext>
            </a:extLst>
          </p:cNvPr>
          <p:cNvPicPr>
            <a:picLocks noChangeAspect="1" noChangeArrowheads="1"/>
          </p:cNvPicPr>
          <p:nvPr/>
        </p:nvPicPr>
        <p:blipFill rotWithShape="1">
          <a:blip r:embed="rId2">
            <a:extLst>
              <a:ext uri="{28A0092B-C50C-407E-A947-70E740481C1C}">
                <a14:useLocalDpi xmlns:a14="http://schemas.microsoft.com/office/drawing/2010/main"/>
              </a:ext>
            </a:extLst>
          </a:blip>
          <a:srcRect l="4771" r="-92"/>
          <a:stretch/>
        </p:blipFill>
        <p:spPr bwMode="auto">
          <a:xfrm>
            <a:off x="688897" y="66202"/>
            <a:ext cx="9656874" cy="319903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30CDDFFB-7913-8289-D9B9-17ED350ED520}"/>
              </a:ext>
            </a:extLst>
          </p:cNvPr>
          <p:cNvSpPr/>
          <p:nvPr/>
        </p:nvSpPr>
        <p:spPr>
          <a:xfrm>
            <a:off x="9448800" y="5920366"/>
            <a:ext cx="2743200" cy="830997"/>
          </a:xfrm>
          <a:prstGeom prst="rect">
            <a:avLst/>
          </a:prstGeom>
          <a:noFill/>
        </p:spPr>
        <p:txBody>
          <a:bodyPr wrap="square" lIns="91440" tIns="45720" rIns="91440" bIns="45720">
            <a:spAutoFit/>
          </a:bodyPr>
          <a:lstStyle/>
          <a:p>
            <a:pPr algn="ctr"/>
            <a:r>
              <a:rPr lang="en-US" sz="4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Britannic Bold" panose="020B0903060703020204" pitchFamily="34" charset="0"/>
              </a:rPr>
              <a:t>Patience</a:t>
            </a:r>
          </a:p>
        </p:txBody>
      </p:sp>
      <p:sp>
        <p:nvSpPr>
          <p:cNvPr id="2" name="TextBox 1">
            <a:extLst>
              <a:ext uri="{FF2B5EF4-FFF2-40B4-BE49-F238E27FC236}">
                <a16:creationId xmlns:a16="http://schemas.microsoft.com/office/drawing/2014/main" id="{6E80863A-4AF8-B9EF-7B20-DFD608CF0384}"/>
              </a:ext>
            </a:extLst>
          </p:cNvPr>
          <p:cNvSpPr txBox="1"/>
          <p:nvPr/>
        </p:nvSpPr>
        <p:spPr>
          <a:xfrm rot="-900000">
            <a:off x="870049" y="4078947"/>
            <a:ext cx="1834815"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4000" dirty="0"/>
              <a:t>Bored</a:t>
            </a:r>
          </a:p>
        </p:txBody>
      </p:sp>
      <p:sp>
        <p:nvSpPr>
          <p:cNvPr id="3" name="TextBox 2">
            <a:extLst>
              <a:ext uri="{FF2B5EF4-FFF2-40B4-BE49-F238E27FC236}">
                <a16:creationId xmlns:a16="http://schemas.microsoft.com/office/drawing/2014/main" id="{CF415CD4-37B0-7CB6-2C28-DF0576261EC4}"/>
              </a:ext>
            </a:extLst>
          </p:cNvPr>
          <p:cNvSpPr txBox="1"/>
          <p:nvPr/>
        </p:nvSpPr>
        <p:spPr>
          <a:xfrm>
            <a:off x="2815154" y="5141735"/>
            <a:ext cx="2596814"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4000" dirty="0"/>
              <a:t>Frustrated</a:t>
            </a:r>
          </a:p>
        </p:txBody>
      </p:sp>
      <p:sp>
        <p:nvSpPr>
          <p:cNvPr id="5" name="TextBox 4">
            <a:extLst>
              <a:ext uri="{FF2B5EF4-FFF2-40B4-BE49-F238E27FC236}">
                <a16:creationId xmlns:a16="http://schemas.microsoft.com/office/drawing/2014/main" id="{8E17251E-2366-F7EA-7BD8-D9D9924A4699}"/>
              </a:ext>
            </a:extLst>
          </p:cNvPr>
          <p:cNvSpPr txBox="1"/>
          <p:nvPr/>
        </p:nvSpPr>
        <p:spPr>
          <a:xfrm rot="1140000">
            <a:off x="4536316" y="4224131"/>
            <a:ext cx="2386262"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4000" dirty="0"/>
              <a:t>Annoyed</a:t>
            </a:r>
          </a:p>
        </p:txBody>
      </p:sp>
      <p:sp>
        <p:nvSpPr>
          <p:cNvPr id="6" name="TextBox 5">
            <a:extLst>
              <a:ext uri="{FF2B5EF4-FFF2-40B4-BE49-F238E27FC236}">
                <a16:creationId xmlns:a16="http://schemas.microsoft.com/office/drawing/2014/main" id="{F71BC27B-A250-D94C-6D72-1518E23B8C5C}"/>
              </a:ext>
            </a:extLst>
          </p:cNvPr>
          <p:cNvSpPr txBox="1"/>
          <p:nvPr/>
        </p:nvSpPr>
        <p:spPr>
          <a:xfrm rot="-900000">
            <a:off x="7750679" y="3960285"/>
            <a:ext cx="3449051"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4000" dirty="0"/>
              <a:t>Agitated</a:t>
            </a:r>
          </a:p>
        </p:txBody>
      </p:sp>
      <p:sp>
        <p:nvSpPr>
          <p:cNvPr id="7" name="TextBox 6">
            <a:extLst>
              <a:ext uri="{FF2B5EF4-FFF2-40B4-BE49-F238E27FC236}">
                <a16:creationId xmlns:a16="http://schemas.microsoft.com/office/drawing/2014/main" id="{84C4E1A1-BF25-E584-8A59-A70FBFDA3C92}"/>
              </a:ext>
            </a:extLst>
          </p:cNvPr>
          <p:cNvSpPr txBox="1"/>
          <p:nvPr/>
        </p:nvSpPr>
        <p:spPr>
          <a:xfrm>
            <a:off x="10064180" y="4790814"/>
            <a:ext cx="1834815"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4000" dirty="0"/>
              <a:t>Tired</a:t>
            </a:r>
          </a:p>
        </p:txBody>
      </p:sp>
      <p:sp>
        <p:nvSpPr>
          <p:cNvPr id="8" name="TextBox 7">
            <a:extLst>
              <a:ext uri="{FF2B5EF4-FFF2-40B4-BE49-F238E27FC236}">
                <a16:creationId xmlns:a16="http://schemas.microsoft.com/office/drawing/2014/main" id="{745C8E58-386D-64D7-0AFF-3F6867F779F8}"/>
              </a:ext>
            </a:extLst>
          </p:cNvPr>
          <p:cNvSpPr txBox="1"/>
          <p:nvPr/>
        </p:nvSpPr>
        <p:spPr>
          <a:xfrm rot="-900000">
            <a:off x="6375673" y="5615934"/>
            <a:ext cx="2506578"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4000" dirty="0"/>
              <a:t>Flustered</a:t>
            </a:r>
          </a:p>
        </p:txBody>
      </p:sp>
      <p:sp>
        <p:nvSpPr>
          <p:cNvPr id="10" name="TextBox 9">
            <a:extLst>
              <a:ext uri="{FF2B5EF4-FFF2-40B4-BE49-F238E27FC236}">
                <a16:creationId xmlns:a16="http://schemas.microsoft.com/office/drawing/2014/main" id="{C1A537C4-BE9C-B954-8331-CB9D623C04AF}"/>
              </a:ext>
            </a:extLst>
          </p:cNvPr>
          <p:cNvSpPr txBox="1"/>
          <p:nvPr/>
        </p:nvSpPr>
        <p:spPr>
          <a:xfrm rot="1140000">
            <a:off x="555869" y="5617788"/>
            <a:ext cx="2386262"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4000" dirty="0"/>
              <a:t>Anxious</a:t>
            </a:r>
          </a:p>
        </p:txBody>
      </p:sp>
      <p:pic>
        <p:nvPicPr>
          <p:cNvPr id="11" name="Picture 10" descr="A close-up of a logo&#10;&#10;Description automatically generated">
            <a:extLst>
              <a:ext uri="{FF2B5EF4-FFF2-40B4-BE49-F238E27FC236}">
                <a16:creationId xmlns:a16="http://schemas.microsoft.com/office/drawing/2014/main" id="{8FB819F8-D314-DAB7-B046-29E79985618A}"/>
              </a:ext>
            </a:extLst>
          </p:cNvPr>
          <p:cNvPicPr>
            <a:picLocks noChangeAspect="1"/>
          </p:cNvPicPr>
          <p:nvPr/>
        </p:nvPicPr>
        <p:blipFill>
          <a:blip r:embed="rId3"/>
          <a:stretch>
            <a:fillRect/>
          </a:stretch>
        </p:blipFill>
        <p:spPr>
          <a:xfrm>
            <a:off x="10523383" y="66792"/>
            <a:ext cx="1571625" cy="1000125"/>
          </a:xfrm>
          <a:prstGeom prst="rect">
            <a:avLst/>
          </a:prstGeom>
        </p:spPr>
      </p:pic>
      <p:pic>
        <p:nvPicPr>
          <p:cNvPr id="9" name="Picture 8" descr="A red blue and yellow striped flag&#10;&#10;Description automatically generated">
            <a:extLst>
              <a:ext uri="{FF2B5EF4-FFF2-40B4-BE49-F238E27FC236}">
                <a16:creationId xmlns:a16="http://schemas.microsoft.com/office/drawing/2014/main" id="{9C915775-70AB-0439-76E4-0687A569B58B}"/>
              </a:ext>
            </a:extLst>
          </p:cNvPr>
          <p:cNvPicPr>
            <a:picLocks noChangeAspect="1"/>
          </p:cNvPicPr>
          <p:nvPr/>
        </p:nvPicPr>
        <p:blipFill>
          <a:blip r:embed="rId4"/>
          <a:stretch>
            <a:fillRect/>
          </a:stretch>
        </p:blipFill>
        <p:spPr>
          <a:xfrm>
            <a:off x="-2741" y="-3717"/>
            <a:ext cx="581629" cy="6865434"/>
          </a:xfrm>
          <a:prstGeom prst="rect">
            <a:avLst/>
          </a:prstGeom>
        </p:spPr>
      </p:pic>
    </p:spTree>
    <p:extLst>
      <p:ext uri="{BB962C8B-B14F-4D97-AF65-F5344CB8AC3E}">
        <p14:creationId xmlns:p14="http://schemas.microsoft.com/office/powerpoint/2010/main" val="1423390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P spid="7" grpId="0"/>
      <p:bldP spid="8"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123C81A-0475-EB38-541A-1C683B6D6022}"/>
              </a:ext>
            </a:extLst>
          </p:cNvPr>
          <p:cNvPicPr>
            <a:picLocks noChangeAspect="1"/>
          </p:cNvPicPr>
          <p:nvPr/>
        </p:nvPicPr>
        <p:blipFill rotWithShape="1">
          <a:blip r:embed="rId2"/>
          <a:srcRect l="3622" r="20" b="-391"/>
          <a:stretch/>
        </p:blipFill>
        <p:spPr>
          <a:xfrm>
            <a:off x="680347" y="293077"/>
            <a:ext cx="9398355" cy="6119860"/>
          </a:xfrm>
          <a:prstGeom prst="rect">
            <a:avLst/>
          </a:prstGeom>
        </p:spPr>
      </p:pic>
      <p:sp>
        <p:nvSpPr>
          <p:cNvPr id="3" name="Rectangle 2">
            <a:extLst>
              <a:ext uri="{FF2B5EF4-FFF2-40B4-BE49-F238E27FC236}">
                <a16:creationId xmlns:a16="http://schemas.microsoft.com/office/drawing/2014/main" id="{334C1878-2D8C-51DF-B103-C30B21E8A8EE}"/>
              </a:ext>
            </a:extLst>
          </p:cNvPr>
          <p:cNvSpPr/>
          <p:nvPr/>
        </p:nvSpPr>
        <p:spPr>
          <a:xfrm>
            <a:off x="4126128" y="5307969"/>
            <a:ext cx="3791824" cy="1107996"/>
          </a:xfrm>
          <a:prstGeom prst="rect">
            <a:avLst/>
          </a:prstGeom>
          <a:noFill/>
        </p:spPr>
        <p:txBody>
          <a:bodyPr wrap="square" lIns="91440" tIns="45720" rIns="91440" bIns="45720">
            <a:spAutoFit/>
          </a:bodyPr>
          <a:lstStyle/>
          <a:p>
            <a:pPr algn="ctr"/>
            <a:r>
              <a:rPr lang="en-US" sz="66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Britannic Bold" panose="020B0903060703020204" pitchFamily="34" charset="0"/>
              </a:rPr>
              <a:t>Simeon &amp;</a:t>
            </a:r>
          </a:p>
        </p:txBody>
      </p:sp>
      <p:sp>
        <p:nvSpPr>
          <p:cNvPr id="4" name="Rectangle 3">
            <a:extLst>
              <a:ext uri="{FF2B5EF4-FFF2-40B4-BE49-F238E27FC236}">
                <a16:creationId xmlns:a16="http://schemas.microsoft.com/office/drawing/2014/main" id="{A14E3EF1-2E9E-B0C2-F15C-C05ECFC64302}"/>
              </a:ext>
            </a:extLst>
          </p:cNvPr>
          <p:cNvSpPr/>
          <p:nvPr/>
        </p:nvSpPr>
        <p:spPr>
          <a:xfrm>
            <a:off x="7815189" y="5307105"/>
            <a:ext cx="2255240" cy="1107996"/>
          </a:xfrm>
          <a:prstGeom prst="rect">
            <a:avLst/>
          </a:prstGeom>
          <a:noFill/>
        </p:spPr>
        <p:txBody>
          <a:bodyPr wrap="square" lIns="91440" tIns="45720" rIns="91440" bIns="45720">
            <a:spAutoFit/>
          </a:bodyPr>
          <a:lstStyle/>
          <a:p>
            <a:pPr algn="ctr"/>
            <a:r>
              <a:rPr lang="en-US" sz="66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Britannic Bold" panose="020B0903060703020204" pitchFamily="34" charset="0"/>
              </a:rPr>
              <a:t>Anna</a:t>
            </a:r>
          </a:p>
        </p:txBody>
      </p:sp>
      <p:pic>
        <p:nvPicPr>
          <p:cNvPr id="6" name="Picture 5" descr="A close-up of a logo&#10;&#10;Description automatically generated">
            <a:extLst>
              <a:ext uri="{FF2B5EF4-FFF2-40B4-BE49-F238E27FC236}">
                <a16:creationId xmlns:a16="http://schemas.microsoft.com/office/drawing/2014/main" id="{EB5FDCD6-EE4F-7CEF-AEC5-5D8AEAC98B29}"/>
              </a:ext>
            </a:extLst>
          </p:cNvPr>
          <p:cNvPicPr>
            <a:picLocks noChangeAspect="1"/>
          </p:cNvPicPr>
          <p:nvPr/>
        </p:nvPicPr>
        <p:blipFill>
          <a:blip r:embed="rId3"/>
          <a:stretch>
            <a:fillRect/>
          </a:stretch>
        </p:blipFill>
        <p:spPr>
          <a:xfrm>
            <a:off x="10523383" y="66792"/>
            <a:ext cx="1571625" cy="1000125"/>
          </a:xfrm>
          <a:prstGeom prst="rect">
            <a:avLst/>
          </a:prstGeom>
        </p:spPr>
      </p:pic>
      <p:pic>
        <p:nvPicPr>
          <p:cNvPr id="7" name="Picture 6" descr="A red blue and yellow striped flag&#10;&#10;Description automatically generated">
            <a:extLst>
              <a:ext uri="{FF2B5EF4-FFF2-40B4-BE49-F238E27FC236}">
                <a16:creationId xmlns:a16="http://schemas.microsoft.com/office/drawing/2014/main" id="{69633EBC-3D07-B82B-7CB7-F3E11DD4F3DA}"/>
              </a:ext>
            </a:extLst>
          </p:cNvPr>
          <p:cNvPicPr>
            <a:picLocks noChangeAspect="1"/>
          </p:cNvPicPr>
          <p:nvPr/>
        </p:nvPicPr>
        <p:blipFill>
          <a:blip r:embed="rId4"/>
          <a:stretch>
            <a:fillRect/>
          </a:stretch>
        </p:blipFill>
        <p:spPr>
          <a:xfrm>
            <a:off x="-2741" y="-3717"/>
            <a:ext cx="581629" cy="6865434"/>
          </a:xfrm>
          <a:prstGeom prst="rect">
            <a:avLst/>
          </a:prstGeom>
        </p:spPr>
      </p:pic>
    </p:spTree>
    <p:extLst>
      <p:ext uri="{BB962C8B-B14F-4D97-AF65-F5344CB8AC3E}">
        <p14:creationId xmlns:p14="http://schemas.microsoft.com/office/powerpoint/2010/main" val="1968706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4A98AD0-86E0-28EE-0485-4DED460852E3}"/>
              </a:ext>
            </a:extLst>
          </p:cNvPr>
          <p:cNvSpPr txBox="1"/>
          <p:nvPr/>
        </p:nvSpPr>
        <p:spPr>
          <a:xfrm>
            <a:off x="813934" y="2637427"/>
            <a:ext cx="10284903" cy="3046988"/>
          </a:xfrm>
          <a:prstGeom prst="rect">
            <a:avLst/>
          </a:prstGeom>
          <a:noFill/>
        </p:spPr>
        <p:txBody>
          <a:bodyPr wrap="square">
            <a:spAutoFit/>
          </a:bodyPr>
          <a:lstStyle/>
          <a:p>
            <a:r>
              <a:rPr lang="en-US" sz="3200" b="0" i="0" dirty="0">
                <a:solidFill>
                  <a:srgbClr val="002060"/>
                </a:solidFill>
                <a:effectLst/>
                <a:latin typeface="Calibri" panose="020F0502020204030204" pitchFamily="34" charset="0"/>
              </a:rPr>
              <a:t>Lord, now </a:t>
            </a:r>
            <a:r>
              <a:rPr lang="en-US" sz="3200" b="0" i="0" dirty="0" err="1">
                <a:solidFill>
                  <a:srgbClr val="002060"/>
                </a:solidFill>
                <a:effectLst/>
                <a:latin typeface="Calibri" panose="020F0502020204030204" pitchFamily="34" charset="0"/>
              </a:rPr>
              <a:t>lettest</a:t>
            </a:r>
            <a:r>
              <a:rPr lang="en-US" sz="3200" b="0" i="0" dirty="0">
                <a:solidFill>
                  <a:srgbClr val="002060"/>
                </a:solidFill>
                <a:effectLst/>
                <a:latin typeface="Calibri" panose="020F0502020204030204" pitchFamily="34" charset="0"/>
              </a:rPr>
              <a:t> thou thy servant depart in peace according to thy word. </a:t>
            </a:r>
            <a:endParaRPr lang="en-US" sz="3200" dirty="0">
              <a:solidFill>
                <a:srgbClr val="002060"/>
              </a:solidFill>
              <a:latin typeface="Calibri" panose="020F0502020204030204" pitchFamily="34" charset="0"/>
            </a:endParaRPr>
          </a:p>
          <a:p>
            <a:r>
              <a:rPr lang="en-US" sz="3200" b="0" i="0" dirty="0">
                <a:solidFill>
                  <a:srgbClr val="002060"/>
                </a:solidFill>
                <a:effectLst/>
                <a:latin typeface="Calibri" panose="020F0502020204030204" pitchFamily="34" charset="0"/>
              </a:rPr>
              <a:t>For mine eyes have seen thy salvation;</a:t>
            </a:r>
          </a:p>
          <a:p>
            <a:r>
              <a:rPr lang="en-US" sz="3200" b="0" i="0" dirty="0">
                <a:solidFill>
                  <a:srgbClr val="002060"/>
                </a:solidFill>
                <a:effectLst/>
                <a:latin typeface="Calibri" panose="020F0502020204030204" pitchFamily="34" charset="0"/>
              </a:rPr>
              <a:t>Which thou hast prepared before the face of all people; </a:t>
            </a:r>
          </a:p>
          <a:p>
            <a:r>
              <a:rPr lang="en-US" sz="3200" b="0" i="0" dirty="0">
                <a:solidFill>
                  <a:srgbClr val="002060"/>
                </a:solidFill>
                <a:effectLst/>
                <a:latin typeface="Calibri" panose="020F0502020204030204" pitchFamily="34" charset="0"/>
              </a:rPr>
              <a:t>To be a light to lighten the Gentiles and to be the glory of thy people Israel.</a:t>
            </a:r>
            <a:endParaRPr lang="en-GB" sz="3200" dirty="0">
              <a:solidFill>
                <a:srgbClr val="002060"/>
              </a:solidFill>
            </a:endParaRPr>
          </a:p>
        </p:txBody>
      </p:sp>
      <p:sp>
        <p:nvSpPr>
          <p:cNvPr id="7" name="TextBox 6">
            <a:extLst>
              <a:ext uri="{FF2B5EF4-FFF2-40B4-BE49-F238E27FC236}">
                <a16:creationId xmlns:a16="http://schemas.microsoft.com/office/drawing/2014/main" id="{2B80D3A0-F362-E21B-8A57-21B0935F9FF9}"/>
              </a:ext>
            </a:extLst>
          </p:cNvPr>
          <p:cNvSpPr txBox="1"/>
          <p:nvPr/>
        </p:nvSpPr>
        <p:spPr>
          <a:xfrm>
            <a:off x="813934" y="1631385"/>
            <a:ext cx="2592198" cy="584775"/>
          </a:xfrm>
          <a:prstGeom prst="rect">
            <a:avLst/>
          </a:prstGeom>
          <a:noFill/>
        </p:spPr>
        <p:txBody>
          <a:bodyPr wrap="square">
            <a:spAutoFit/>
          </a:bodyPr>
          <a:lstStyle/>
          <a:p>
            <a:r>
              <a:rPr lang="en-US" sz="3200" b="0" i="0" dirty="0">
                <a:solidFill>
                  <a:srgbClr val="002060"/>
                </a:solidFill>
                <a:effectLst/>
                <a:latin typeface="Calibri" panose="020F0502020204030204" pitchFamily="34" charset="0"/>
              </a:rPr>
              <a:t>Nunc Dimittis</a:t>
            </a:r>
            <a:endParaRPr lang="en-GB" sz="3200" dirty="0"/>
          </a:p>
        </p:txBody>
      </p:sp>
      <p:sp>
        <p:nvSpPr>
          <p:cNvPr id="8" name="TextBox 7">
            <a:extLst>
              <a:ext uri="{FF2B5EF4-FFF2-40B4-BE49-F238E27FC236}">
                <a16:creationId xmlns:a16="http://schemas.microsoft.com/office/drawing/2014/main" id="{D1D5380B-E28A-90BB-9DDB-94353FA2F5FA}"/>
              </a:ext>
            </a:extLst>
          </p:cNvPr>
          <p:cNvSpPr txBox="1"/>
          <p:nvPr/>
        </p:nvSpPr>
        <p:spPr>
          <a:xfrm>
            <a:off x="864066" y="6098904"/>
            <a:ext cx="2599190" cy="584775"/>
          </a:xfrm>
          <a:prstGeom prst="rect">
            <a:avLst/>
          </a:prstGeom>
          <a:noFill/>
        </p:spPr>
        <p:txBody>
          <a:bodyPr wrap="square">
            <a:spAutoFit/>
          </a:bodyPr>
          <a:lstStyle/>
          <a:p>
            <a:r>
              <a:rPr lang="en-US" sz="3200" b="0" i="0" dirty="0">
                <a:solidFill>
                  <a:srgbClr val="002060"/>
                </a:solidFill>
                <a:effectLst/>
                <a:latin typeface="Calibri" panose="020F0502020204030204" pitchFamily="34" charset="0"/>
              </a:rPr>
              <a:t>Luke 2:29-32</a:t>
            </a:r>
            <a:endParaRPr lang="en-GB" sz="3200" dirty="0"/>
          </a:p>
        </p:txBody>
      </p:sp>
      <p:sp>
        <p:nvSpPr>
          <p:cNvPr id="9" name="Rectangle 8">
            <a:extLst>
              <a:ext uri="{FF2B5EF4-FFF2-40B4-BE49-F238E27FC236}">
                <a16:creationId xmlns:a16="http://schemas.microsoft.com/office/drawing/2014/main" id="{A9A80F53-4AE5-7B7C-3908-9F2E5E06C12E}"/>
              </a:ext>
            </a:extLst>
          </p:cNvPr>
          <p:cNvSpPr/>
          <p:nvPr/>
        </p:nvSpPr>
        <p:spPr>
          <a:xfrm>
            <a:off x="9448800" y="5920366"/>
            <a:ext cx="2743200" cy="830997"/>
          </a:xfrm>
          <a:prstGeom prst="rect">
            <a:avLst/>
          </a:prstGeom>
          <a:noFill/>
        </p:spPr>
        <p:txBody>
          <a:bodyPr wrap="square" lIns="91440" tIns="45720" rIns="91440" bIns="45720">
            <a:spAutoFit/>
          </a:bodyPr>
          <a:lstStyle/>
          <a:p>
            <a:pPr algn="ctr"/>
            <a:r>
              <a:rPr lang="en-US" sz="4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Britannic Bold" panose="020B0903060703020204" pitchFamily="34" charset="0"/>
              </a:rPr>
              <a:t>Patience</a:t>
            </a:r>
          </a:p>
        </p:txBody>
      </p:sp>
      <p:sp>
        <p:nvSpPr>
          <p:cNvPr id="10" name="TextBox 9">
            <a:extLst>
              <a:ext uri="{FF2B5EF4-FFF2-40B4-BE49-F238E27FC236}">
                <a16:creationId xmlns:a16="http://schemas.microsoft.com/office/drawing/2014/main" id="{8DA1F778-5935-3FE0-B7DD-1461FBDA15CA}"/>
              </a:ext>
            </a:extLst>
          </p:cNvPr>
          <p:cNvSpPr txBox="1"/>
          <p:nvPr/>
        </p:nvSpPr>
        <p:spPr>
          <a:xfrm>
            <a:off x="812131" y="370974"/>
            <a:ext cx="10868526"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800" dirty="0">
                <a:solidFill>
                  <a:srgbClr val="002060"/>
                </a:solidFill>
                <a:latin typeface="Calibri"/>
                <a:cs typeface="Calibri"/>
              </a:rPr>
              <a:t>Good things come to those who wait...</a:t>
            </a:r>
          </a:p>
        </p:txBody>
      </p:sp>
      <p:pic>
        <p:nvPicPr>
          <p:cNvPr id="3" name="Picture 2" descr="A close-up of a logo&#10;&#10;Description automatically generated">
            <a:extLst>
              <a:ext uri="{FF2B5EF4-FFF2-40B4-BE49-F238E27FC236}">
                <a16:creationId xmlns:a16="http://schemas.microsoft.com/office/drawing/2014/main" id="{AACD71FE-98A8-D817-ECB4-3701605E43B5}"/>
              </a:ext>
            </a:extLst>
          </p:cNvPr>
          <p:cNvPicPr>
            <a:picLocks noChangeAspect="1"/>
          </p:cNvPicPr>
          <p:nvPr/>
        </p:nvPicPr>
        <p:blipFill>
          <a:blip r:embed="rId2"/>
          <a:stretch>
            <a:fillRect/>
          </a:stretch>
        </p:blipFill>
        <p:spPr>
          <a:xfrm>
            <a:off x="10523383" y="66792"/>
            <a:ext cx="1571625" cy="1000125"/>
          </a:xfrm>
          <a:prstGeom prst="rect">
            <a:avLst/>
          </a:prstGeom>
        </p:spPr>
      </p:pic>
      <p:pic>
        <p:nvPicPr>
          <p:cNvPr id="4" name="Picture 3" descr="A red blue and yellow striped flag&#10;&#10;Description automatically generated">
            <a:extLst>
              <a:ext uri="{FF2B5EF4-FFF2-40B4-BE49-F238E27FC236}">
                <a16:creationId xmlns:a16="http://schemas.microsoft.com/office/drawing/2014/main" id="{30A2A6A4-4181-E4CB-19FC-947EE6919653}"/>
              </a:ext>
            </a:extLst>
          </p:cNvPr>
          <p:cNvPicPr>
            <a:picLocks noChangeAspect="1"/>
          </p:cNvPicPr>
          <p:nvPr/>
        </p:nvPicPr>
        <p:blipFill>
          <a:blip r:embed="rId3"/>
          <a:stretch>
            <a:fillRect/>
          </a:stretch>
        </p:blipFill>
        <p:spPr>
          <a:xfrm>
            <a:off x="-2741" y="-3717"/>
            <a:ext cx="581629" cy="6865434"/>
          </a:xfrm>
          <a:prstGeom prst="rect">
            <a:avLst/>
          </a:prstGeom>
        </p:spPr>
      </p:pic>
    </p:spTree>
    <p:extLst>
      <p:ext uri="{BB962C8B-B14F-4D97-AF65-F5344CB8AC3E}">
        <p14:creationId xmlns:p14="http://schemas.microsoft.com/office/powerpoint/2010/main" val="217578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2B80D3A0-F362-E21B-8A57-21B0935F9FF9}"/>
              </a:ext>
            </a:extLst>
          </p:cNvPr>
          <p:cNvSpPr txBox="1"/>
          <p:nvPr/>
        </p:nvSpPr>
        <p:spPr>
          <a:xfrm>
            <a:off x="566324" y="290217"/>
            <a:ext cx="3263317" cy="830997"/>
          </a:xfrm>
          <a:prstGeom prst="rect">
            <a:avLst/>
          </a:prstGeom>
          <a:noFill/>
        </p:spPr>
        <p:txBody>
          <a:bodyPr wrap="square">
            <a:spAutoFit/>
          </a:bodyPr>
          <a:lstStyle/>
          <a:p>
            <a:r>
              <a:rPr lang="en-US" sz="4800" dirty="0">
                <a:solidFill>
                  <a:srgbClr val="002060"/>
                </a:solidFill>
                <a:latin typeface="Calibri" panose="020F0502020204030204" pitchFamily="34" charset="0"/>
              </a:rPr>
              <a:t>Reflection</a:t>
            </a:r>
          </a:p>
        </p:txBody>
      </p:sp>
      <p:sp>
        <p:nvSpPr>
          <p:cNvPr id="3" name="TextBox 2">
            <a:extLst>
              <a:ext uri="{FF2B5EF4-FFF2-40B4-BE49-F238E27FC236}">
                <a16:creationId xmlns:a16="http://schemas.microsoft.com/office/drawing/2014/main" id="{E84634EA-E567-7AB1-875F-0F13BDC13117}"/>
              </a:ext>
            </a:extLst>
          </p:cNvPr>
          <p:cNvSpPr txBox="1"/>
          <p:nvPr/>
        </p:nvSpPr>
        <p:spPr>
          <a:xfrm>
            <a:off x="584909" y="1509774"/>
            <a:ext cx="8137322" cy="830997"/>
          </a:xfrm>
          <a:prstGeom prst="rect">
            <a:avLst/>
          </a:prstGeom>
          <a:noFill/>
        </p:spPr>
        <p:txBody>
          <a:bodyPr wrap="square">
            <a:spAutoFit/>
          </a:bodyPr>
          <a:lstStyle/>
          <a:p>
            <a:pPr marL="685800" indent="-685800">
              <a:buFont typeface="Arial" panose="020B0604020202020204" pitchFamily="34" charset="0"/>
              <a:buChar char="•"/>
            </a:pPr>
            <a:r>
              <a:rPr lang="en-US" sz="4800" dirty="0">
                <a:solidFill>
                  <a:srgbClr val="002060"/>
                </a:solidFill>
                <a:latin typeface="Calibri" panose="020F0502020204030204" pitchFamily="34" charset="0"/>
              </a:rPr>
              <a:t>How patient are you?</a:t>
            </a:r>
            <a:endParaRPr lang="en-GB" sz="4800" dirty="0"/>
          </a:p>
        </p:txBody>
      </p:sp>
      <p:sp>
        <p:nvSpPr>
          <p:cNvPr id="4" name="TextBox 3">
            <a:extLst>
              <a:ext uri="{FF2B5EF4-FFF2-40B4-BE49-F238E27FC236}">
                <a16:creationId xmlns:a16="http://schemas.microsoft.com/office/drawing/2014/main" id="{A284EB23-DE18-A246-823B-56F012318B74}"/>
              </a:ext>
            </a:extLst>
          </p:cNvPr>
          <p:cNvSpPr txBox="1"/>
          <p:nvPr/>
        </p:nvSpPr>
        <p:spPr>
          <a:xfrm>
            <a:off x="584909" y="2529519"/>
            <a:ext cx="10729520" cy="1569660"/>
          </a:xfrm>
          <a:prstGeom prst="rect">
            <a:avLst/>
          </a:prstGeom>
          <a:noFill/>
        </p:spPr>
        <p:txBody>
          <a:bodyPr wrap="square">
            <a:spAutoFit/>
          </a:bodyPr>
          <a:lstStyle/>
          <a:p>
            <a:pPr marL="685800" indent="-685800">
              <a:buFont typeface="Arial" panose="020B0604020202020204" pitchFamily="34" charset="0"/>
              <a:buChar char="•"/>
            </a:pPr>
            <a:r>
              <a:rPr lang="en-US" sz="4800" dirty="0">
                <a:solidFill>
                  <a:srgbClr val="002060"/>
                </a:solidFill>
                <a:latin typeface="Calibri" panose="020F0502020204030204" pitchFamily="34" charset="0"/>
              </a:rPr>
              <a:t>Can you think of a time when you have had to be particularly patient?</a:t>
            </a:r>
            <a:endParaRPr lang="en-GB" sz="4800" dirty="0"/>
          </a:p>
        </p:txBody>
      </p:sp>
      <p:sp>
        <p:nvSpPr>
          <p:cNvPr id="6" name="TextBox 5">
            <a:extLst>
              <a:ext uri="{FF2B5EF4-FFF2-40B4-BE49-F238E27FC236}">
                <a16:creationId xmlns:a16="http://schemas.microsoft.com/office/drawing/2014/main" id="{8C5B686F-C561-71D0-62F9-4E9599DADC78}"/>
              </a:ext>
            </a:extLst>
          </p:cNvPr>
          <p:cNvSpPr txBox="1"/>
          <p:nvPr/>
        </p:nvSpPr>
        <p:spPr>
          <a:xfrm>
            <a:off x="584909" y="4287928"/>
            <a:ext cx="11643920" cy="830997"/>
          </a:xfrm>
          <a:prstGeom prst="rect">
            <a:avLst/>
          </a:prstGeom>
          <a:noFill/>
        </p:spPr>
        <p:txBody>
          <a:bodyPr wrap="square">
            <a:spAutoFit/>
          </a:bodyPr>
          <a:lstStyle/>
          <a:p>
            <a:pPr marL="685800" indent="-685800">
              <a:buFont typeface="Arial" panose="020B0604020202020204" pitchFamily="34" charset="0"/>
              <a:buChar char="•"/>
            </a:pPr>
            <a:r>
              <a:rPr lang="en-US" sz="4800" dirty="0">
                <a:solidFill>
                  <a:srgbClr val="002060"/>
                </a:solidFill>
                <a:latin typeface="Calibri" panose="020F0502020204030204" pitchFamily="34" charset="0"/>
              </a:rPr>
              <a:t>Why can patience be an important quality?</a:t>
            </a:r>
            <a:endParaRPr lang="en-GB" sz="4800" dirty="0"/>
          </a:p>
        </p:txBody>
      </p:sp>
      <p:sp>
        <p:nvSpPr>
          <p:cNvPr id="9" name="Rectangle 8">
            <a:extLst>
              <a:ext uri="{FF2B5EF4-FFF2-40B4-BE49-F238E27FC236}">
                <a16:creationId xmlns:a16="http://schemas.microsoft.com/office/drawing/2014/main" id="{095AEE39-5E50-CE80-6E23-6AFC69472D1A}"/>
              </a:ext>
            </a:extLst>
          </p:cNvPr>
          <p:cNvSpPr/>
          <p:nvPr/>
        </p:nvSpPr>
        <p:spPr>
          <a:xfrm>
            <a:off x="9448800" y="5920366"/>
            <a:ext cx="2743200" cy="830997"/>
          </a:xfrm>
          <a:prstGeom prst="rect">
            <a:avLst/>
          </a:prstGeom>
          <a:noFill/>
        </p:spPr>
        <p:txBody>
          <a:bodyPr wrap="square" lIns="91440" tIns="45720" rIns="91440" bIns="45720">
            <a:spAutoFit/>
          </a:bodyPr>
          <a:lstStyle/>
          <a:p>
            <a:pPr algn="ctr"/>
            <a:r>
              <a:rPr lang="en-US" sz="4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Britannic Bold" panose="020B0903060703020204" pitchFamily="34" charset="0"/>
              </a:rPr>
              <a:t>Patience</a:t>
            </a:r>
          </a:p>
        </p:txBody>
      </p:sp>
      <p:pic>
        <p:nvPicPr>
          <p:cNvPr id="5" name="Picture 4" descr="A close-up of a logo&#10;&#10;Description automatically generated">
            <a:extLst>
              <a:ext uri="{FF2B5EF4-FFF2-40B4-BE49-F238E27FC236}">
                <a16:creationId xmlns:a16="http://schemas.microsoft.com/office/drawing/2014/main" id="{325DEEE1-3EF8-A533-5DBA-912EF318DCF9}"/>
              </a:ext>
            </a:extLst>
          </p:cNvPr>
          <p:cNvPicPr>
            <a:picLocks noChangeAspect="1"/>
          </p:cNvPicPr>
          <p:nvPr/>
        </p:nvPicPr>
        <p:blipFill>
          <a:blip r:embed="rId2"/>
          <a:stretch>
            <a:fillRect/>
          </a:stretch>
        </p:blipFill>
        <p:spPr>
          <a:xfrm>
            <a:off x="10523383" y="66792"/>
            <a:ext cx="1571625" cy="1000125"/>
          </a:xfrm>
          <a:prstGeom prst="rect">
            <a:avLst/>
          </a:prstGeom>
        </p:spPr>
      </p:pic>
      <p:pic>
        <p:nvPicPr>
          <p:cNvPr id="8" name="Picture 7" descr="A red blue and yellow striped flag&#10;&#10;Description automatically generated">
            <a:extLst>
              <a:ext uri="{FF2B5EF4-FFF2-40B4-BE49-F238E27FC236}">
                <a16:creationId xmlns:a16="http://schemas.microsoft.com/office/drawing/2014/main" id="{510E54E5-369D-296E-1D25-FBF9ED2D8749}"/>
              </a:ext>
            </a:extLst>
          </p:cNvPr>
          <p:cNvPicPr>
            <a:picLocks noChangeAspect="1"/>
          </p:cNvPicPr>
          <p:nvPr/>
        </p:nvPicPr>
        <p:blipFill>
          <a:blip r:embed="rId3"/>
          <a:stretch>
            <a:fillRect/>
          </a:stretch>
        </p:blipFill>
        <p:spPr>
          <a:xfrm>
            <a:off x="-2741" y="-3717"/>
            <a:ext cx="581629" cy="6865434"/>
          </a:xfrm>
          <a:prstGeom prst="rect">
            <a:avLst/>
          </a:prstGeom>
        </p:spPr>
      </p:pic>
    </p:spTree>
    <p:extLst>
      <p:ext uri="{BB962C8B-B14F-4D97-AF65-F5344CB8AC3E}">
        <p14:creationId xmlns:p14="http://schemas.microsoft.com/office/powerpoint/2010/main" val="3103284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2B80D3A0-F362-E21B-8A57-21B0935F9FF9}"/>
              </a:ext>
            </a:extLst>
          </p:cNvPr>
          <p:cNvSpPr txBox="1"/>
          <p:nvPr/>
        </p:nvSpPr>
        <p:spPr>
          <a:xfrm>
            <a:off x="566324" y="290217"/>
            <a:ext cx="3263317" cy="830997"/>
          </a:xfrm>
          <a:prstGeom prst="rect">
            <a:avLst/>
          </a:prstGeom>
          <a:noFill/>
        </p:spPr>
        <p:txBody>
          <a:bodyPr wrap="square">
            <a:spAutoFit/>
          </a:bodyPr>
          <a:lstStyle/>
          <a:p>
            <a:r>
              <a:rPr lang="en-US" sz="4800" dirty="0">
                <a:solidFill>
                  <a:srgbClr val="002060"/>
                </a:solidFill>
                <a:latin typeface="Calibri" panose="020F0502020204030204" pitchFamily="34" charset="0"/>
              </a:rPr>
              <a:t>Reflection</a:t>
            </a:r>
          </a:p>
        </p:txBody>
      </p:sp>
      <p:sp>
        <p:nvSpPr>
          <p:cNvPr id="9" name="Rectangle 8">
            <a:extLst>
              <a:ext uri="{FF2B5EF4-FFF2-40B4-BE49-F238E27FC236}">
                <a16:creationId xmlns:a16="http://schemas.microsoft.com/office/drawing/2014/main" id="{095AEE39-5E50-CE80-6E23-6AFC69472D1A}"/>
              </a:ext>
            </a:extLst>
          </p:cNvPr>
          <p:cNvSpPr/>
          <p:nvPr/>
        </p:nvSpPr>
        <p:spPr>
          <a:xfrm>
            <a:off x="9448800" y="5920366"/>
            <a:ext cx="2743200" cy="830997"/>
          </a:xfrm>
          <a:prstGeom prst="rect">
            <a:avLst/>
          </a:prstGeom>
          <a:noFill/>
        </p:spPr>
        <p:txBody>
          <a:bodyPr wrap="square" lIns="91440" tIns="45720" rIns="91440" bIns="45720">
            <a:spAutoFit/>
          </a:bodyPr>
          <a:lstStyle/>
          <a:p>
            <a:pPr algn="ctr"/>
            <a:r>
              <a:rPr lang="en-US" sz="4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Britannic Bold" panose="020B0903060703020204" pitchFamily="34" charset="0"/>
              </a:rPr>
              <a:t>Patience</a:t>
            </a:r>
          </a:p>
        </p:txBody>
      </p:sp>
      <p:pic>
        <p:nvPicPr>
          <p:cNvPr id="5" name="Picture 4" descr="A close-up of a logo&#10;&#10;Description automatically generated">
            <a:extLst>
              <a:ext uri="{FF2B5EF4-FFF2-40B4-BE49-F238E27FC236}">
                <a16:creationId xmlns:a16="http://schemas.microsoft.com/office/drawing/2014/main" id="{325DEEE1-3EF8-A533-5DBA-912EF318DCF9}"/>
              </a:ext>
            </a:extLst>
          </p:cNvPr>
          <p:cNvPicPr>
            <a:picLocks noChangeAspect="1"/>
          </p:cNvPicPr>
          <p:nvPr/>
        </p:nvPicPr>
        <p:blipFill>
          <a:blip r:embed="rId2"/>
          <a:stretch>
            <a:fillRect/>
          </a:stretch>
        </p:blipFill>
        <p:spPr>
          <a:xfrm>
            <a:off x="10523383" y="66792"/>
            <a:ext cx="1571625" cy="1000125"/>
          </a:xfrm>
          <a:prstGeom prst="rect">
            <a:avLst/>
          </a:prstGeom>
        </p:spPr>
      </p:pic>
      <p:pic>
        <p:nvPicPr>
          <p:cNvPr id="8" name="Picture 7" descr="A red blue and yellow striped flag&#10;&#10;Description automatically generated">
            <a:extLst>
              <a:ext uri="{FF2B5EF4-FFF2-40B4-BE49-F238E27FC236}">
                <a16:creationId xmlns:a16="http://schemas.microsoft.com/office/drawing/2014/main" id="{510E54E5-369D-296E-1D25-FBF9ED2D8749}"/>
              </a:ext>
            </a:extLst>
          </p:cNvPr>
          <p:cNvPicPr>
            <a:picLocks noChangeAspect="1"/>
          </p:cNvPicPr>
          <p:nvPr/>
        </p:nvPicPr>
        <p:blipFill>
          <a:blip r:embed="rId3"/>
          <a:stretch>
            <a:fillRect/>
          </a:stretch>
        </p:blipFill>
        <p:spPr>
          <a:xfrm>
            <a:off x="-2741" y="-3717"/>
            <a:ext cx="581629" cy="6865434"/>
          </a:xfrm>
          <a:prstGeom prst="rect">
            <a:avLst/>
          </a:prstGeom>
        </p:spPr>
      </p:pic>
      <p:sp>
        <p:nvSpPr>
          <p:cNvPr id="10" name="TextBox 9">
            <a:extLst>
              <a:ext uri="{FF2B5EF4-FFF2-40B4-BE49-F238E27FC236}">
                <a16:creationId xmlns:a16="http://schemas.microsoft.com/office/drawing/2014/main" id="{D6022CED-A83C-51AE-445E-584A87A99A6E}"/>
              </a:ext>
            </a:extLst>
          </p:cNvPr>
          <p:cNvSpPr txBox="1"/>
          <p:nvPr/>
        </p:nvSpPr>
        <p:spPr>
          <a:xfrm>
            <a:off x="575617" y="4222647"/>
            <a:ext cx="11519857" cy="1446550"/>
          </a:xfrm>
          <a:prstGeom prst="rect">
            <a:avLst/>
          </a:prstGeom>
          <a:noFill/>
        </p:spPr>
        <p:txBody>
          <a:bodyPr wrap="square" lIns="91440" tIns="45720" rIns="91440" bIns="45720" anchor="t">
            <a:spAutoFit/>
          </a:bodyPr>
          <a:lstStyle/>
          <a:p>
            <a:r>
              <a:rPr lang="en-US" sz="4400" dirty="0">
                <a:solidFill>
                  <a:srgbClr val="002060"/>
                </a:solidFill>
                <a:latin typeface="Calibri"/>
                <a:cs typeface="Calibri"/>
              </a:rPr>
              <a:t>Patience is a way of showing love to one another:</a:t>
            </a:r>
          </a:p>
          <a:p>
            <a:r>
              <a:rPr lang="en-US" sz="4400" b="1" i="1" dirty="0">
                <a:solidFill>
                  <a:srgbClr val="7030A0"/>
                </a:solidFill>
                <a:latin typeface="Calibri"/>
                <a:cs typeface="Calibri"/>
              </a:rPr>
              <a:t>'Love is </a:t>
            </a:r>
            <a:r>
              <a:rPr lang="en-US" sz="4400" b="1" i="1" u="sng" dirty="0">
                <a:solidFill>
                  <a:srgbClr val="7030A0"/>
                </a:solidFill>
                <a:latin typeface="Calibri"/>
                <a:cs typeface="Calibri"/>
              </a:rPr>
              <a:t>patient</a:t>
            </a:r>
            <a:r>
              <a:rPr lang="en-US" sz="4400" b="1" i="1" dirty="0">
                <a:solidFill>
                  <a:srgbClr val="7030A0"/>
                </a:solidFill>
                <a:latin typeface="Calibri"/>
                <a:cs typeface="Calibri"/>
              </a:rPr>
              <a:t>, love is kind...' 1 Corinthians 13:4</a:t>
            </a:r>
          </a:p>
        </p:txBody>
      </p:sp>
      <p:sp>
        <p:nvSpPr>
          <p:cNvPr id="11" name="TextBox 10">
            <a:extLst>
              <a:ext uri="{FF2B5EF4-FFF2-40B4-BE49-F238E27FC236}">
                <a16:creationId xmlns:a16="http://schemas.microsoft.com/office/drawing/2014/main" id="{1A14F97C-BEC4-63F8-4E70-2148A2372176}"/>
              </a:ext>
            </a:extLst>
          </p:cNvPr>
          <p:cNvSpPr txBox="1"/>
          <p:nvPr/>
        </p:nvSpPr>
        <p:spPr>
          <a:xfrm>
            <a:off x="578419" y="1656686"/>
            <a:ext cx="11389760" cy="2123658"/>
          </a:xfrm>
          <a:prstGeom prst="rect">
            <a:avLst/>
          </a:prstGeom>
          <a:noFill/>
        </p:spPr>
        <p:txBody>
          <a:bodyPr wrap="square" lIns="91440" tIns="45720" rIns="91440" bIns="45720" anchor="t">
            <a:spAutoFit/>
          </a:bodyPr>
          <a:lstStyle/>
          <a:p>
            <a:r>
              <a:rPr lang="en-US" sz="4400" dirty="0">
                <a:solidFill>
                  <a:srgbClr val="002060"/>
                </a:solidFill>
                <a:latin typeface="Calibri"/>
                <a:cs typeface="Calibri"/>
              </a:rPr>
              <a:t>Patience is a fruit of the spirit:</a:t>
            </a:r>
            <a:endParaRPr lang="en-US" dirty="0">
              <a:solidFill>
                <a:srgbClr val="002060"/>
              </a:solidFill>
              <a:latin typeface="Avenir Next LT Pro"/>
              <a:cs typeface="Calibri"/>
            </a:endParaRPr>
          </a:p>
          <a:p>
            <a:r>
              <a:rPr lang="en-US" sz="4400" b="1" i="1" dirty="0">
                <a:solidFill>
                  <a:srgbClr val="7030A0"/>
                </a:solidFill>
                <a:latin typeface="Calibri"/>
                <a:cs typeface="Calibri"/>
              </a:rPr>
              <a:t>'But the fruit of the Spirit is love, joy, peace, </a:t>
            </a:r>
            <a:r>
              <a:rPr lang="en-US" sz="4400" b="1" i="1" u="sng" dirty="0">
                <a:solidFill>
                  <a:srgbClr val="7030A0"/>
                </a:solidFill>
                <a:latin typeface="Calibri"/>
                <a:cs typeface="Calibri"/>
              </a:rPr>
              <a:t>patience</a:t>
            </a:r>
            <a:r>
              <a:rPr lang="en-US" sz="4400" b="1" i="1" dirty="0">
                <a:solidFill>
                  <a:srgbClr val="7030A0"/>
                </a:solidFill>
                <a:latin typeface="Calibri"/>
                <a:cs typeface="Calibri"/>
              </a:rPr>
              <a:t>.…..' Galatians 5:22</a:t>
            </a:r>
          </a:p>
        </p:txBody>
      </p:sp>
    </p:spTree>
    <p:extLst>
      <p:ext uri="{BB962C8B-B14F-4D97-AF65-F5344CB8AC3E}">
        <p14:creationId xmlns:p14="http://schemas.microsoft.com/office/powerpoint/2010/main" val="3532794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2B80D3A0-F362-E21B-8A57-21B0935F9FF9}"/>
              </a:ext>
            </a:extLst>
          </p:cNvPr>
          <p:cNvSpPr txBox="1"/>
          <p:nvPr/>
        </p:nvSpPr>
        <p:spPr>
          <a:xfrm>
            <a:off x="594202" y="280924"/>
            <a:ext cx="7097088" cy="830997"/>
          </a:xfrm>
          <a:prstGeom prst="rect">
            <a:avLst/>
          </a:prstGeom>
          <a:noFill/>
        </p:spPr>
        <p:txBody>
          <a:bodyPr wrap="square">
            <a:spAutoFit/>
          </a:bodyPr>
          <a:lstStyle/>
          <a:p>
            <a:r>
              <a:rPr lang="en-US" sz="4800" dirty="0">
                <a:solidFill>
                  <a:srgbClr val="002060"/>
                </a:solidFill>
                <a:latin typeface="Calibri" panose="020F0502020204030204" pitchFamily="34" charset="0"/>
              </a:rPr>
              <a:t>A Prayer for Patience:</a:t>
            </a:r>
          </a:p>
        </p:txBody>
      </p:sp>
      <p:sp>
        <p:nvSpPr>
          <p:cNvPr id="5" name="TextBox 4">
            <a:extLst>
              <a:ext uri="{FF2B5EF4-FFF2-40B4-BE49-F238E27FC236}">
                <a16:creationId xmlns:a16="http://schemas.microsoft.com/office/drawing/2014/main" id="{0A5945DC-F1CC-1239-5EBD-E14094324925}"/>
              </a:ext>
            </a:extLst>
          </p:cNvPr>
          <p:cNvSpPr txBox="1"/>
          <p:nvPr/>
        </p:nvSpPr>
        <p:spPr>
          <a:xfrm>
            <a:off x="2223083" y="1207176"/>
            <a:ext cx="8137321" cy="5693866"/>
          </a:xfrm>
          <a:prstGeom prst="rect">
            <a:avLst/>
          </a:prstGeom>
          <a:noFill/>
        </p:spPr>
        <p:txBody>
          <a:bodyPr wrap="square">
            <a:spAutoFit/>
          </a:bodyPr>
          <a:lstStyle/>
          <a:p>
            <a:pPr algn="ctr"/>
            <a:r>
              <a:rPr lang="en-US" sz="2800" dirty="0">
                <a:solidFill>
                  <a:srgbClr val="002060"/>
                </a:solidFill>
                <a:latin typeface="Calibri" panose="020F0502020204030204" pitchFamily="34" charset="0"/>
                <a:cs typeface="Calibri" panose="020F0502020204030204" pitchFamily="34" charset="0"/>
              </a:rPr>
              <a:t>Dear Lord, teach us to be patient – with life, with people, and with ourselves. We sometimes try to hurry things along too much, and we push for answers before the time is right.</a:t>
            </a:r>
          </a:p>
          <a:p>
            <a:pPr algn="ctr"/>
            <a:endParaRPr lang="en-US" sz="1400" dirty="0">
              <a:solidFill>
                <a:srgbClr val="002060"/>
              </a:solidFill>
              <a:latin typeface="Calibri" panose="020F0502020204030204" pitchFamily="34" charset="0"/>
              <a:cs typeface="Calibri" panose="020F0502020204030204" pitchFamily="34" charset="0"/>
            </a:endParaRPr>
          </a:p>
          <a:p>
            <a:pPr algn="ctr"/>
            <a:r>
              <a:rPr lang="en-US" sz="2800" dirty="0">
                <a:solidFill>
                  <a:srgbClr val="002060"/>
                </a:solidFill>
                <a:latin typeface="Calibri" panose="020F0502020204030204" pitchFamily="34" charset="0"/>
                <a:cs typeface="Calibri" panose="020F0502020204030204" pitchFamily="34" charset="0"/>
              </a:rPr>
              <a:t>Teach us to trust Your sense of timing rather than our own. Help us let life unfold slowly and teach us to value what we see and hear, and who we meet so we learn lessons from our experiences.</a:t>
            </a:r>
          </a:p>
          <a:p>
            <a:pPr algn="ctr"/>
            <a:endParaRPr lang="en-US" sz="1400" dirty="0">
              <a:solidFill>
                <a:srgbClr val="002060"/>
              </a:solidFill>
              <a:latin typeface="Calibri" panose="020F0502020204030204" pitchFamily="34" charset="0"/>
              <a:cs typeface="Calibri" panose="020F0502020204030204" pitchFamily="34" charset="0"/>
            </a:endParaRPr>
          </a:p>
          <a:p>
            <a:pPr algn="ctr"/>
            <a:r>
              <a:rPr lang="en-US" sz="2800" dirty="0">
                <a:solidFill>
                  <a:srgbClr val="002060"/>
                </a:solidFill>
                <a:latin typeface="Calibri" panose="020F0502020204030204" pitchFamily="34" charset="0"/>
                <a:cs typeface="Calibri" panose="020F0502020204030204" pitchFamily="34" charset="0"/>
              </a:rPr>
              <a:t>Help us to show patience and trust in You, like Simeon and Anna</a:t>
            </a:r>
            <a:endParaRPr lang="en-US" sz="3200" dirty="0">
              <a:solidFill>
                <a:srgbClr val="002060"/>
              </a:solidFill>
              <a:latin typeface="Calibri" panose="020F0502020204030204" pitchFamily="34" charset="0"/>
              <a:cs typeface="Calibri" panose="020F0502020204030204" pitchFamily="34" charset="0"/>
            </a:endParaRPr>
          </a:p>
          <a:p>
            <a:pPr algn="ctr"/>
            <a:endParaRPr lang="en-US" sz="1400" dirty="0">
              <a:solidFill>
                <a:srgbClr val="002060"/>
              </a:solidFill>
              <a:latin typeface="Calibri" panose="020F0502020204030204" pitchFamily="34" charset="0"/>
              <a:cs typeface="Calibri" panose="020F0502020204030204" pitchFamily="34" charset="0"/>
            </a:endParaRPr>
          </a:p>
          <a:p>
            <a:pPr algn="ctr"/>
            <a:r>
              <a:rPr lang="en-US" sz="2800" b="1" dirty="0">
                <a:solidFill>
                  <a:srgbClr val="002060"/>
                </a:solidFill>
                <a:latin typeface="Calibri" panose="020F0502020204030204" pitchFamily="34" charset="0"/>
                <a:cs typeface="Calibri" panose="020F0502020204030204" pitchFamily="34" charset="0"/>
              </a:rPr>
              <a:t>AMEN</a:t>
            </a:r>
            <a:endParaRPr lang="en-GB" sz="2800" b="1" dirty="0">
              <a:solidFill>
                <a:srgbClr val="002060"/>
              </a:solidFill>
              <a:latin typeface="Calibri" panose="020F0502020204030204" pitchFamily="34" charset="0"/>
              <a:cs typeface="Calibri" panose="020F0502020204030204" pitchFamily="34" charset="0"/>
            </a:endParaRPr>
          </a:p>
        </p:txBody>
      </p:sp>
      <p:sp>
        <p:nvSpPr>
          <p:cNvPr id="8" name="Rectangle 7">
            <a:extLst>
              <a:ext uri="{FF2B5EF4-FFF2-40B4-BE49-F238E27FC236}">
                <a16:creationId xmlns:a16="http://schemas.microsoft.com/office/drawing/2014/main" id="{0824FADD-7862-1ECB-E79E-4874BF3CB4D0}"/>
              </a:ext>
            </a:extLst>
          </p:cNvPr>
          <p:cNvSpPr/>
          <p:nvPr/>
        </p:nvSpPr>
        <p:spPr>
          <a:xfrm>
            <a:off x="9448800" y="5920366"/>
            <a:ext cx="2743200" cy="830997"/>
          </a:xfrm>
          <a:prstGeom prst="rect">
            <a:avLst/>
          </a:prstGeom>
          <a:noFill/>
        </p:spPr>
        <p:txBody>
          <a:bodyPr wrap="square" lIns="91440" tIns="45720" rIns="91440" bIns="45720">
            <a:spAutoFit/>
          </a:bodyPr>
          <a:lstStyle/>
          <a:p>
            <a:pPr algn="ctr"/>
            <a:r>
              <a:rPr lang="en-US" sz="4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Britannic Bold" panose="020B0903060703020204" pitchFamily="34" charset="0"/>
              </a:rPr>
              <a:t>Patience</a:t>
            </a:r>
          </a:p>
        </p:txBody>
      </p:sp>
      <p:pic>
        <p:nvPicPr>
          <p:cNvPr id="2" name="Picture 1" descr="A close-up of a logo&#10;&#10;Description automatically generated">
            <a:extLst>
              <a:ext uri="{FF2B5EF4-FFF2-40B4-BE49-F238E27FC236}">
                <a16:creationId xmlns:a16="http://schemas.microsoft.com/office/drawing/2014/main" id="{B5E5615F-EDFD-68B3-F958-25DF584BC088}"/>
              </a:ext>
            </a:extLst>
          </p:cNvPr>
          <p:cNvPicPr>
            <a:picLocks noChangeAspect="1"/>
          </p:cNvPicPr>
          <p:nvPr/>
        </p:nvPicPr>
        <p:blipFill>
          <a:blip r:embed="rId2"/>
          <a:stretch>
            <a:fillRect/>
          </a:stretch>
        </p:blipFill>
        <p:spPr>
          <a:xfrm>
            <a:off x="10523383" y="66792"/>
            <a:ext cx="1571625" cy="1000125"/>
          </a:xfrm>
          <a:prstGeom prst="rect">
            <a:avLst/>
          </a:prstGeom>
        </p:spPr>
      </p:pic>
      <p:pic>
        <p:nvPicPr>
          <p:cNvPr id="4" name="Picture 3" descr="A red blue and yellow striped flag&#10;&#10;Description automatically generated">
            <a:extLst>
              <a:ext uri="{FF2B5EF4-FFF2-40B4-BE49-F238E27FC236}">
                <a16:creationId xmlns:a16="http://schemas.microsoft.com/office/drawing/2014/main" id="{2D211ECA-7E52-C885-D03C-1F2D278E2934}"/>
              </a:ext>
            </a:extLst>
          </p:cNvPr>
          <p:cNvPicPr>
            <a:picLocks noChangeAspect="1"/>
          </p:cNvPicPr>
          <p:nvPr/>
        </p:nvPicPr>
        <p:blipFill>
          <a:blip r:embed="rId3"/>
          <a:stretch>
            <a:fillRect/>
          </a:stretch>
        </p:blipFill>
        <p:spPr>
          <a:xfrm>
            <a:off x="-2741" y="-3717"/>
            <a:ext cx="581629" cy="6865434"/>
          </a:xfrm>
          <a:prstGeom prst="rect">
            <a:avLst/>
          </a:prstGeom>
        </p:spPr>
      </p:pic>
    </p:spTree>
    <p:extLst>
      <p:ext uri="{BB962C8B-B14F-4D97-AF65-F5344CB8AC3E}">
        <p14:creationId xmlns:p14="http://schemas.microsoft.com/office/powerpoint/2010/main" val="1255956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SineVTI">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49">
      <a:majorFont>
        <a:latin typeface="Posterama"/>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ineVTI" id="{8435B2A2-1BD5-4C05-93E5-3C5388B709E3}" vid="{0D704B13-63FE-4848-A298-6B7359B95653}"/>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ac15c9f3-89de-41f0-808e-0d6a6779343a" xsi:nil="true"/>
    <lcf76f155ced4ddcb4097134ff3c332f xmlns="2f116d5b-396f-4e4a-83ba-9442a2ac4a70">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C039752084F974F8A936374EF80F060" ma:contentTypeVersion="14" ma:contentTypeDescription="Create a new document." ma:contentTypeScope="" ma:versionID="c895edf7f43449610de687d49b2d08ed">
  <xsd:schema xmlns:xsd="http://www.w3.org/2001/XMLSchema" xmlns:xs="http://www.w3.org/2001/XMLSchema" xmlns:p="http://schemas.microsoft.com/office/2006/metadata/properties" xmlns:ns2="2f116d5b-396f-4e4a-83ba-9442a2ac4a70" xmlns:ns3="ac15c9f3-89de-41f0-808e-0d6a6779343a" targetNamespace="http://schemas.microsoft.com/office/2006/metadata/properties" ma:root="true" ma:fieldsID="8a00ceb878bb2a6c8a00e10eda10ddef" ns2:_="" ns3:_="">
    <xsd:import namespace="2f116d5b-396f-4e4a-83ba-9442a2ac4a70"/>
    <xsd:import namespace="ac15c9f3-89de-41f0-808e-0d6a6779343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f116d5b-396f-4e4a-83ba-9442a2ac4a7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206aabbe-596b-4e13-ae27-cd64ca0bc193"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c15c9f3-89de-41f0-808e-0d6a6779343a"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0e0d2ad1-54e3-4a9c-a987-51603e5c7a31}" ma:internalName="TaxCatchAll" ma:showField="CatchAllData" ma:web="ac15c9f3-89de-41f0-808e-0d6a6779343a">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D14FBD7-CEE2-4532-813A-BD0AC539CFA2}">
  <ds:schemaRefs>
    <ds:schemaRef ds:uri="http://schemas.microsoft.com/office/2006/metadata/properties"/>
    <ds:schemaRef ds:uri="http://schemas.microsoft.com/office/infopath/2007/PartnerControls"/>
    <ds:schemaRef ds:uri="ac15c9f3-89de-41f0-808e-0d6a6779343a"/>
    <ds:schemaRef ds:uri="2f116d5b-396f-4e4a-83ba-9442a2ac4a70"/>
  </ds:schemaRefs>
</ds:datastoreItem>
</file>

<file path=customXml/itemProps2.xml><?xml version="1.0" encoding="utf-8"?>
<ds:datastoreItem xmlns:ds="http://schemas.openxmlformats.org/officeDocument/2006/customXml" ds:itemID="{324CFB04-B54D-425E-B1AF-BFDD7A9A267C}">
  <ds:schemaRefs>
    <ds:schemaRef ds:uri="http://schemas.microsoft.com/sharepoint/v3/contenttype/forms"/>
  </ds:schemaRefs>
</ds:datastoreItem>
</file>

<file path=customXml/itemProps3.xml><?xml version="1.0" encoding="utf-8"?>
<ds:datastoreItem xmlns:ds="http://schemas.openxmlformats.org/officeDocument/2006/customXml" ds:itemID="{3DBB04E0-0276-4C12-84B5-36A4AE8C98F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f116d5b-396f-4e4a-83ba-9442a2ac4a70"/>
    <ds:schemaRef ds:uri="ac15c9f3-89de-41f0-808e-0d6a6779343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195</Words>
  <Application>Microsoft Office PowerPoint</Application>
  <PresentationFormat>Widescreen</PresentationFormat>
  <Paragraphs>25</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SineVTI</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Robert Sanders</cp:lastModifiedBy>
  <cp:revision>130</cp:revision>
  <dcterms:created xsi:type="dcterms:W3CDTF">2023-07-24T14:53:10Z</dcterms:created>
  <dcterms:modified xsi:type="dcterms:W3CDTF">2023-10-05T10:25:06Z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0x0101003C039752084F974F8A936374EF80F060</vt:lpwstr>
  </property>
  <property fmtid="{D5CDD505-2E9C-101B-9397-08002B2CF9AE}" pid="3" name="MediaServiceImageTags">
    <vt:lpwstr/>
  </property>
</Properties>
</file>